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93" r:id="rId5"/>
  </p:sldMasterIdLst>
  <p:notesMasterIdLst>
    <p:notesMasterId r:id="rId19"/>
  </p:notesMasterIdLst>
  <p:handoutMasterIdLst>
    <p:handoutMasterId r:id="rId20"/>
  </p:handoutMasterIdLst>
  <p:sldIdLst>
    <p:sldId id="256" r:id="rId6"/>
    <p:sldId id="298" r:id="rId7"/>
    <p:sldId id="301" r:id="rId8"/>
    <p:sldId id="302" r:id="rId9"/>
    <p:sldId id="259" r:id="rId10"/>
    <p:sldId id="282" r:id="rId11"/>
    <p:sldId id="308" r:id="rId12"/>
    <p:sldId id="261" r:id="rId13"/>
    <p:sldId id="303" r:id="rId14"/>
    <p:sldId id="304" r:id="rId15"/>
    <p:sldId id="305" r:id="rId16"/>
    <p:sldId id="306" r:id="rId17"/>
    <p:sldId id="307" r:id="rId1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4" autoAdjust="0"/>
  </p:normalViewPr>
  <p:slideViewPr>
    <p:cSldViewPr snapToGrid="0">
      <p:cViewPr varScale="1">
        <p:scale>
          <a:sx n="87" d="100"/>
          <a:sy n="87" d="100"/>
        </p:scale>
        <p:origin x="528" y="67"/>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rtlCol="0"/>
        <a:lstStyle/>
        <a:p>
          <a:pPr rtl="0"/>
          <a:r>
            <a:rPr lang="es-ES" sz="1800" b="1" noProof="0" dirty="0">
              <a:solidFill>
                <a:schemeClr val="tx1"/>
              </a:solidFill>
            </a:rPr>
            <a:t>1° Etapa</a:t>
          </a:r>
        </a:p>
        <a:p>
          <a:pPr rtl="0"/>
          <a:r>
            <a:rPr lang="es-ES" sz="1200" noProof="0" dirty="0">
              <a:solidFill>
                <a:schemeClr val="bg1"/>
              </a:solidFill>
            </a:rPr>
            <a:t>Definir </a:t>
          </a:r>
          <a:r>
            <a:rPr lang="es-ES" sz="1200" noProof="0" dirty="0" err="1">
              <a:solidFill>
                <a:schemeClr val="bg1"/>
              </a:solidFill>
            </a:rPr>
            <a:t>DataSet</a:t>
          </a:r>
          <a:endParaRPr lang="es-ES" sz="1200" noProof="0" dirty="0">
            <a:solidFill>
              <a:schemeClr val="bg1"/>
            </a:solidFill>
          </a:endParaRPr>
        </a:p>
      </dgm:t>
    </dgm:pt>
    <dgm:pt modelId="{BA7D1491-B291-41D8-9E9D-1B8CDD45B99F}" type="parTrans" cxnId="{69608FF6-A177-4A85-B0D8-8CCF23DA1551}">
      <dgm:prSet/>
      <dgm:spPr/>
      <dgm:t>
        <a:bodyPr rtlCol="0"/>
        <a:lstStyle/>
        <a:p>
          <a:pPr rtl="0"/>
          <a:endParaRPr lang="es-ES" noProof="0" dirty="0"/>
        </a:p>
      </dgm:t>
    </dgm:pt>
    <dgm:pt modelId="{C656F4BF-01E0-49BE-BB10-05A9C45E8A13}" type="sibTrans" cxnId="{69608FF6-A177-4A85-B0D8-8CCF23DA1551}">
      <dgm:prSet/>
      <dgm:spPr/>
      <dgm:t>
        <a:bodyPr rtlCol="0"/>
        <a:lstStyle/>
        <a:p>
          <a:pPr rtl="0"/>
          <a:endParaRPr lang="es-ES" noProof="0" dirty="0"/>
        </a:p>
      </dgm:t>
    </dgm:pt>
    <dgm:pt modelId="{B66FD67A-FD18-4A42-8E47-01EE84191342}">
      <dgm:prSet phldrT="[Text]" custT="1"/>
      <dgm:spPr/>
      <dgm:t>
        <a:bodyPr rtlCol="0"/>
        <a:lstStyle/>
        <a:p>
          <a:pPr rtl="0"/>
          <a:r>
            <a:rPr lang="es-ES" sz="1800" b="1" i="0" noProof="0" dirty="0">
              <a:solidFill>
                <a:schemeClr val="tx1"/>
              </a:solidFill>
            </a:rPr>
            <a:t>3° Etapa</a:t>
          </a:r>
        </a:p>
        <a:p>
          <a:pPr rtl="0"/>
          <a:r>
            <a:rPr lang="es-ES" sz="1200" i="1" noProof="0" dirty="0">
              <a:solidFill>
                <a:schemeClr val="bg1"/>
              </a:solidFill>
            </a:rPr>
            <a:t>Creación de DER</a:t>
          </a:r>
          <a:endParaRPr lang="es-ES" sz="1200" noProof="0" dirty="0">
            <a:solidFill>
              <a:schemeClr val="bg1"/>
            </a:solidFill>
          </a:endParaRPr>
        </a:p>
      </dgm:t>
    </dgm:pt>
    <dgm:pt modelId="{728FA86D-CA9B-46AB-BC5B-3504B89C7781}" type="parTrans" cxnId="{7CB044DA-54A8-4776-90D7-8344FA7B4815}">
      <dgm:prSet/>
      <dgm:spPr/>
      <dgm:t>
        <a:bodyPr rtlCol="0"/>
        <a:lstStyle/>
        <a:p>
          <a:pPr rtl="0"/>
          <a:endParaRPr lang="es-ES" noProof="0" dirty="0"/>
        </a:p>
      </dgm:t>
    </dgm:pt>
    <dgm:pt modelId="{029B6F63-0A76-4D7B-AAFB-CA02A1F0B036}" type="sibTrans" cxnId="{7CB044DA-54A8-4776-90D7-8344FA7B4815}">
      <dgm:prSet/>
      <dgm:spPr/>
      <dgm:t>
        <a:bodyPr rtlCol="0"/>
        <a:lstStyle/>
        <a:p>
          <a:pPr rtl="0"/>
          <a:endParaRPr lang="es-ES" noProof="0" dirty="0"/>
        </a:p>
      </dgm:t>
    </dgm:pt>
    <dgm:pt modelId="{D9622692-05D9-4B44-B997-34C482CEAD07}">
      <dgm:prSet custT="1"/>
      <dgm:spPr/>
      <dgm:t>
        <a:bodyPr rtlCol="0"/>
        <a:lstStyle/>
        <a:p>
          <a:pPr rtl="0"/>
          <a:r>
            <a:rPr lang="es-ES" sz="1800" b="1" noProof="0" dirty="0">
              <a:solidFill>
                <a:schemeClr val="tx1"/>
              </a:solidFill>
            </a:rPr>
            <a:t>4° Etapa</a:t>
          </a:r>
        </a:p>
        <a:p>
          <a:pPr rtl="0"/>
          <a:r>
            <a:rPr lang="es-ES" sz="1200" noProof="0" dirty="0">
              <a:solidFill>
                <a:schemeClr val="bg1"/>
              </a:solidFill>
            </a:rPr>
            <a:t>Elaboración de </a:t>
          </a:r>
          <a:r>
            <a:rPr lang="es-ES" sz="1200" noProof="0" dirty="0" err="1">
              <a:solidFill>
                <a:schemeClr val="bg1"/>
              </a:solidFill>
            </a:rPr>
            <a:t>mock</a:t>
          </a:r>
          <a:r>
            <a:rPr lang="es-ES" sz="1200" noProof="0" dirty="0">
              <a:solidFill>
                <a:schemeClr val="bg1"/>
              </a:solidFill>
            </a:rPr>
            <a:t> up.</a:t>
          </a:r>
        </a:p>
      </dgm:t>
    </dgm:pt>
    <dgm:pt modelId="{058C97CD-F585-4056-BF73-C06430397079}" type="parTrans" cxnId="{7B8338E1-28A9-4816-A143-539A378987E0}">
      <dgm:prSet/>
      <dgm:spPr/>
      <dgm:t>
        <a:bodyPr rtlCol="0"/>
        <a:lstStyle/>
        <a:p>
          <a:pPr rtl="0"/>
          <a:endParaRPr lang="es-ES" noProof="0" dirty="0"/>
        </a:p>
      </dgm:t>
    </dgm:pt>
    <dgm:pt modelId="{3581BEFA-4676-46E2-B7AD-446974DCF7F4}" type="sibTrans" cxnId="{7B8338E1-28A9-4816-A143-539A378987E0}">
      <dgm:prSet/>
      <dgm:spPr/>
      <dgm:t>
        <a:bodyPr rtlCol="0"/>
        <a:lstStyle/>
        <a:p>
          <a:pPr rtl="0"/>
          <a:endParaRPr lang="es-ES" noProof="0" dirty="0"/>
        </a:p>
      </dgm:t>
    </dgm:pt>
    <dgm:pt modelId="{8FE3B16D-CB1D-4452-A24F-4DB82B820C1E}">
      <dgm:prSet custT="1"/>
      <dgm:spPr/>
      <dgm:t>
        <a:bodyPr rtlCol="0"/>
        <a:lstStyle/>
        <a:p>
          <a:pPr rtl="0"/>
          <a:r>
            <a:rPr lang="es-ES" sz="1800" b="1" noProof="0" dirty="0">
              <a:solidFill>
                <a:schemeClr val="tx1"/>
              </a:solidFill>
            </a:rPr>
            <a:t>5° Etapa</a:t>
          </a:r>
        </a:p>
        <a:p>
          <a:pPr rtl="0"/>
          <a:r>
            <a:rPr lang="es-ES" sz="1200" noProof="0" dirty="0">
              <a:solidFill>
                <a:schemeClr val="bg1"/>
              </a:solidFill>
            </a:rPr>
            <a:t>Elaboración de tablero.</a:t>
          </a:r>
        </a:p>
      </dgm:t>
    </dgm:pt>
    <dgm:pt modelId="{24DBCB50-83CD-4AD0-BEAA-B8B6ED5373CA}" type="parTrans" cxnId="{68D0D1BC-B9AA-4E67-950E-DDAC4A425FC7}">
      <dgm:prSet/>
      <dgm:spPr/>
      <dgm:t>
        <a:bodyPr rtlCol="0"/>
        <a:lstStyle/>
        <a:p>
          <a:pPr rtl="0"/>
          <a:endParaRPr lang="es-ES" noProof="0" dirty="0"/>
        </a:p>
      </dgm:t>
    </dgm:pt>
    <dgm:pt modelId="{5349CD23-2C20-4273-8E02-D6D9A6D3A0DC}" type="sibTrans" cxnId="{68D0D1BC-B9AA-4E67-950E-DDAC4A425FC7}">
      <dgm:prSet/>
      <dgm:spPr/>
      <dgm:t>
        <a:bodyPr rtlCol="0"/>
        <a:lstStyle/>
        <a:p>
          <a:pPr rtl="0"/>
          <a:endParaRPr lang="es-ES" noProof="0" dirty="0"/>
        </a:p>
      </dgm:t>
    </dgm:pt>
    <dgm:pt modelId="{7D550970-5588-4EBB-B073-463EC6EB05A4}">
      <dgm:prSet custT="1"/>
      <dgm:spPr/>
      <dgm:t>
        <a:bodyPr rtlCol="0"/>
        <a:lstStyle/>
        <a:p>
          <a:pPr rtl="0"/>
          <a:r>
            <a:rPr lang="es-ES" sz="1800" b="1" i="0" noProof="0" dirty="0">
              <a:solidFill>
                <a:schemeClr val="tx1"/>
              </a:solidFill>
            </a:rPr>
            <a:t>6° Etapa</a:t>
          </a:r>
        </a:p>
        <a:p>
          <a:pPr rtl="0"/>
          <a:r>
            <a:rPr lang="es-ES" sz="1200" noProof="0" dirty="0">
              <a:solidFill>
                <a:schemeClr val="bg1"/>
              </a:solidFill>
            </a:rPr>
            <a:t>Puesta a punto.</a:t>
          </a:r>
        </a:p>
      </dgm:t>
    </dgm:pt>
    <dgm:pt modelId="{CFD44A2A-6196-4183-BD05-EDAD10274E96}" type="parTrans" cxnId="{F8ED08C5-C979-4AF2-8E44-32026F324678}">
      <dgm:prSet/>
      <dgm:spPr/>
      <dgm:t>
        <a:bodyPr rtlCol="0"/>
        <a:lstStyle/>
        <a:p>
          <a:pPr rtl="0"/>
          <a:endParaRPr lang="es-ES" noProof="0" dirty="0"/>
        </a:p>
      </dgm:t>
    </dgm:pt>
    <dgm:pt modelId="{CA70BEF6-82DA-4218-8FFD-2EF698396984}" type="sibTrans" cxnId="{F8ED08C5-C979-4AF2-8E44-32026F324678}">
      <dgm:prSet/>
      <dgm:spPr/>
      <dgm:t>
        <a:bodyPr rtlCol="0"/>
        <a:lstStyle/>
        <a:p>
          <a:pPr rtl="0"/>
          <a:endParaRPr lang="es-ES" noProof="0" dirty="0"/>
        </a:p>
      </dgm:t>
    </dgm:pt>
    <dgm:pt modelId="{065E1936-38FB-4B6B-9E9B-591558151B8A}">
      <dgm:prSet phldrT="[Text]" custT="1"/>
      <dgm:spPr/>
      <dgm:t>
        <a:bodyPr rtlCol="0"/>
        <a:lstStyle/>
        <a:p>
          <a:pPr rtl="0"/>
          <a:r>
            <a:rPr lang="es-ES" sz="1800" b="1" noProof="0" dirty="0"/>
            <a:t>2° Etapa</a:t>
          </a:r>
        </a:p>
        <a:p>
          <a:pPr rtl="0"/>
          <a:r>
            <a:rPr lang="es-ES" sz="1200" noProof="0" dirty="0">
              <a:solidFill>
                <a:schemeClr val="bg1"/>
              </a:solidFill>
            </a:rPr>
            <a:t>Trabajar los datos.</a:t>
          </a:r>
        </a:p>
        <a:p>
          <a:pPr rtl="0"/>
          <a:endParaRPr lang="es-ES" sz="1200" noProof="0" dirty="0">
            <a:solidFill>
              <a:schemeClr val="bg1"/>
            </a:solidFill>
          </a:endParaRPr>
        </a:p>
      </dgm:t>
    </dgm:pt>
    <dgm:pt modelId="{89BE528A-91A1-4F6E-BFA7-1ACFBC887604}" type="sibTrans" cxnId="{69C31E16-30A5-411B-B331-AD2E69536E10}">
      <dgm:prSet/>
      <dgm:spPr/>
      <dgm:t>
        <a:bodyPr rtlCol="0"/>
        <a:lstStyle/>
        <a:p>
          <a:pPr rtl="0"/>
          <a:endParaRPr lang="es-ES" noProof="0" dirty="0"/>
        </a:p>
      </dgm:t>
    </dgm:pt>
    <dgm:pt modelId="{4F4D3C12-071A-471C-9E66-10E6159C1799}" type="parTrans" cxnId="{69C31E16-30A5-411B-B331-AD2E69536E10}">
      <dgm:prSet/>
      <dgm:spPr/>
      <dgm:t>
        <a:bodyPr rtlCol="0"/>
        <a:lstStyle/>
        <a:p>
          <a:pPr rtl="0"/>
          <a:endParaRPr lang="es-ES" noProof="0" dirty="0"/>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dgm:presLayoutVars>
          <dgm:bulletEnabled val="1"/>
        </dgm:presLayoutVars>
      </dgm:prSet>
      <dgm:spPr/>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dgm:presLayoutVars>
          <dgm:bulletEnabled val="1"/>
        </dgm:presLayoutVars>
      </dgm:prSet>
      <dgm:spPr/>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dgm:presLayoutVars>
          <dgm:bulletEnabled val="1"/>
        </dgm:presLayoutVars>
      </dgm:prSet>
      <dgm:spPr/>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dgm:presLayoutVars>
          <dgm:bulletEnabled val="1"/>
        </dgm:presLayoutVars>
      </dgm:prSet>
      <dgm:spPr/>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dgm:presLayoutVars>
          <dgm:bulletEnabled val="1"/>
        </dgm:presLayoutVars>
      </dgm:prSet>
      <dgm:spPr/>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D7879692-7ABF-4277-9747-C41FA94E21DD}" type="presOf" srcId="{D9622692-05D9-4B44-B997-34C482CEAD07}" destId="{EDA64E7E-39F7-47B6-BE20-7054A81C7ED8}"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8D0D1BC-B9AA-4E67-950E-DDAC4A425FC7}" srcId="{9DB306B1-95E3-41C3-A350-EED6CFB59F98}" destId="{8FE3B16D-CB1D-4452-A24F-4DB82B820C1E}" srcOrd="4" destOrd="0" parTransId="{24DBCB50-83CD-4AD0-BEAA-B8B6ED5373CA}" sibTransId="{5349CD23-2C20-4273-8E02-D6D9A6D3A0DC}"/>
    <dgm:cxn modelId="{F8ED08C5-C979-4AF2-8E44-32026F324678}" srcId="{9DB306B1-95E3-41C3-A350-EED6CFB59F98}" destId="{7D550970-5588-4EBB-B073-463EC6EB05A4}" srcOrd="5" destOrd="0" parTransId="{CFD44A2A-6196-4183-BD05-EDAD10274E96}" sibTransId="{CA70BEF6-82DA-4218-8FFD-2EF698396984}"/>
    <dgm:cxn modelId="{337CBFCC-A48C-4EE1-904F-548B2DE30345}" type="presOf" srcId="{CBD49820-2664-44CA-ACF4-23880BCE8556}" destId="{92555D7C-BA79-40AB-AEB4-9DF6047BAF06}" srcOrd="0" destOrd="0" presId="urn:microsoft.com/office/officeart/2005/8/layout/hProcess11"/>
    <dgm:cxn modelId="{7CB044DA-54A8-4776-90D7-8344FA7B4815}" srcId="{9DB306B1-95E3-41C3-A350-EED6CFB59F98}" destId="{B66FD67A-FD18-4A42-8E47-01EE84191342}" srcOrd="2" destOrd="0" parTransId="{728FA86D-CA9B-46AB-BC5B-3504B89C7781}" sibTransId="{029B6F63-0A76-4D7B-AAFB-CA02A1F0B036}"/>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2014657"/>
          <a:ext cx="11560628" cy="157955"/>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2857"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b" anchorCtr="0">
          <a:noAutofit/>
        </a:bodyPr>
        <a:lstStyle/>
        <a:p>
          <a:pPr marL="0" lvl="0" indent="0" algn="ctr" defTabSz="800100" rtl="0">
            <a:lnSpc>
              <a:spcPct val="90000"/>
            </a:lnSpc>
            <a:spcBef>
              <a:spcPct val="0"/>
            </a:spcBef>
            <a:spcAft>
              <a:spcPct val="35000"/>
            </a:spcAft>
            <a:buNone/>
          </a:pPr>
          <a:r>
            <a:rPr lang="es-ES" sz="1800" b="1" kern="1200" noProof="0" dirty="0">
              <a:solidFill>
                <a:schemeClr val="tx1"/>
              </a:solidFill>
            </a:rPr>
            <a:t>1° Etapa</a:t>
          </a:r>
        </a:p>
        <a:p>
          <a:pPr marL="0" lvl="0" indent="0" algn="ctr" defTabSz="800100" rtl="0">
            <a:lnSpc>
              <a:spcPct val="90000"/>
            </a:lnSpc>
            <a:spcBef>
              <a:spcPct val="0"/>
            </a:spcBef>
            <a:spcAft>
              <a:spcPct val="35000"/>
            </a:spcAft>
            <a:buNone/>
          </a:pPr>
          <a:r>
            <a:rPr lang="es-ES" sz="1200" kern="1200" noProof="0" dirty="0">
              <a:solidFill>
                <a:schemeClr val="bg1"/>
              </a:solidFill>
            </a:rPr>
            <a:t>Definir </a:t>
          </a:r>
          <a:r>
            <a:rPr lang="es-ES" sz="1200" kern="1200" noProof="0" dirty="0" err="1">
              <a:solidFill>
                <a:schemeClr val="bg1"/>
              </a:solidFill>
            </a:rPr>
            <a:t>DataSet</a:t>
          </a:r>
          <a:endParaRPr lang="es-ES" sz="1200" kern="1200" noProof="0" dirty="0">
            <a:solidFill>
              <a:schemeClr val="bg1"/>
            </a:solidFill>
          </a:endParaRPr>
        </a:p>
      </dsp:txBody>
      <dsp:txXfrm>
        <a:off x="2857" y="0"/>
        <a:ext cx="1663815" cy="1669366"/>
      </dsp:txXfrm>
    </dsp:sp>
    <dsp:sp modelId="{1F883994-82B5-4883-84E5-27DEA523696A}">
      <dsp:nvSpPr>
        <dsp:cNvPr id="0" name=""/>
        <dsp:cNvSpPr/>
      </dsp:nvSpPr>
      <dsp:spPr>
        <a:xfrm>
          <a:off x="69223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1749864"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t" anchorCtr="0">
          <a:noAutofit/>
        </a:bodyPr>
        <a:lstStyle/>
        <a:p>
          <a:pPr marL="0" lvl="0" indent="0" algn="ctr" defTabSz="800100" rtl="0">
            <a:lnSpc>
              <a:spcPct val="90000"/>
            </a:lnSpc>
            <a:spcBef>
              <a:spcPct val="0"/>
            </a:spcBef>
            <a:spcAft>
              <a:spcPct val="35000"/>
            </a:spcAft>
            <a:buNone/>
          </a:pPr>
          <a:r>
            <a:rPr lang="es-ES" sz="1800" b="1" kern="1200" noProof="0" dirty="0"/>
            <a:t>2° Etapa</a:t>
          </a:r>
        </a:p>
        <a:p>
          <a:pPr marL="0" lvl="0" indent="0" algn="ctr" defTabSz="800100" rtl="0">
            <a:lnSpc>
              <a:spcPct val="90000"/>
            </a:lnSpc>
            <a:spcBef>
              <a:spcPct val="0"/>
            </a:spcBef>
            <a:spcAft>
              <a:spcPct val="35000"/>
            </a:spcAft>
            <a:buNone/>
          </a:pPr>
          <a:r>
            <a:rPr lang="es-ES" sz="1200" kern="1200" noProof="0" dirty="0">
              <a:solidFill>
                <a:schemeClr val="bg1"/>
              </a:solidFill>
            </a:rPr>
            <a:t>Trabajar los datos.</a:t>
          </a:r>
        </a:p>
        <a:p>
          <a:pPr marL="0" lvl="0" indent="0" algn="ctr" defTabSz="800100" rtl="0">
            <a:lnSpc>
              <a:spcPct val="90000"/>
            </a:lnSpc>
            <a:spcBef>
              <a:spcPct val="0"/>
            </a:spcBef>
            <a:spcAft>
              <a:spcPct val="35000"/>
            </a:spcAft>
            <a:buNone/>
          </a:pPr>
          <a:endParaRPr lang="es-ES" sz="1200" kern="1200" noProof="0" dirty="0">
            <a:solidFill>
              <a:schemeClr val="bg1"/>
            </a:solidFill>
          </a:endParaRPr>
        </a:p>
      </dsp:txBody>
      <dsp:txXfrm>
        <a:off x="1749864" y="2504049"/>
        <a:ext cx="1663815" cy="1669366"/>
      </dsp:txXfrm>
    </dsp:sp>
    <dsp:sp modelId="{C3811A8C-C5B9-40D6-9371-4FC75134A683}">
      <dsp:nvSpPr>
        <dsp:cNvPr id="0" name=""/>
        <dsp:cNvSpPr/>
      </dsp:nvSpPr>
      <dsp:spPr>
        <a:xfrm>
          <a:off x="243924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496871"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b" anchorCtr="0">
          <a:noAutofit/>
        </a:bodyPr>
        <a:lstStyle/>
        <a:p>
          <a:pPr marL="0" lvl="0" indent="0" algn="ctr" defTabSz="800100" rtl="0">
            <a:lnSpc>
              <a:spcPct val="90000"/>
            </a:lnSpc>
            <a:spcBef>
              <a:spcPct val="0"/>
            </a:spcBef>
            <a:spcAft>
              <a:spcPct val="35000"/>
            </a:spcAft>
            <a:buNone/>
          </a:pPr>
          <a:r>
            <a:rPr lang="es-ES" sz="1800" b="1" i="0" kern="1200" noProof="0" dirty="0">
              <a:solidFill>
                <a:schemeClr val="tx1"/>
              </a:solidFill>
            </a:rPr>
            <a:t>3° Etapa</a:t>
          </a:r>
        </a:p>
        <a:p>
          <a:pPr marL="0" lvl="0" indent="0" algn="ctr" defTabSz="800100" rtl="0">
            <a:lnSpc>
              <a:spcPct val="90000"/>
            </a:lnSpc>
            <a:spcBef>
              <a:spcPct val="0"/>
            </a:spcBef>
            <a:spcAft>
              <a:spcPct val="35000"/>
            </a:spcAft>
            <a:buNone/>
          </a:pPr>
          <a:r>
            <a:rPr lang="es-ES" sz="1200" i="1" kern="1200" noProof="0" dirty="0">
              <a:solidFill>
                <a:schemeClr val="bg1"/>
              </a:solidFill>
            </a:rPr>
            <a:t>Creación de DER</a:t>
          </a:r>
          <a:endParaRPr lang="es-ES" sz="1200" kern="1200" noProof="0" dirty="0">
            <a:solidFill>
              <a:schemeClr val="bg1"/>
            </a:solidFill>
          </a:endParaRPr>
        </a:p>
      </dsp:txBody>
      <dsp:txXfrm>
        <a:off x="3496871" y="0"/>
        <a:ext cx="1663815" cy="1669366"/>
      </dsp:txXfrm>
    </dsp:sp>
    <dsp:sp modelId="{47A22639-27DB-48B6-8C1A-0E49E17D2CAD}">
      <dsp:nvSpPr>
        <dsp:cNvPr id="0" name=""/>
        <dsp:cNvSpPr/>
      </dsp:nvSpPr>
      <dsp:spPr>
        <a:xfrm>
          <a:off x="4186252"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243877"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t" anchorCtr="0">
          <a:noAutofit/>
        </a:bodyPr>
        <a:lstStyle/>
        <a:p>
          <a:pPr marL="0" lvl="0" indent="0" algn="ctr" defTabSz="800100" rtl="0">
            <a:lnSpc>
              <a:spcPct val="90000"/>
            </a:lnSpc>
            <a:spcBef>
              <a:spcPct val="0"/>
            </a:spcBef>
            <a:spcAft>
              <a:spcPct val="35000"/>
            </a:spcAft>
            <a:buNone/>
          </a:pPr>
          <a:r>
            <a:rPr lang="es-ES" sz="1800" b="1" kern="1200" noProof="0" dirty="0">
              <a:solidFill>
                <a:schemeClr val="tx1"/>
              </a:solidFill>
            </a:rPr>
            <a:t>4° Etapa</a:t>
          </a:r>
        </a:p>
        <a:p>
          <a:pPr marL="0" lvl="0" indent="0" algn="ctr" defTabSz="800100" rtl="0">
            <a:lnSpc>
              <a:spcPct val="90000"/>
            </a:lnSpc>
            <a:spcBef>
              <a:spcPct val="0"/>
            </a:spcBef>
            <a:spcAft>
              <a:spcPct val="35000"/>
            </a:spcAft>
            <a:buNone/>
          </a:pPr>
          <a:r>
            <a:rPr lang="es-ES" sz="1200" kern="1200" noProof="0" dirty="0">
              <a:solidFill>
                <a:schemeClr val="bg1"/>
              </a:solidFill>
            </a:rPr>
            <a:t>Elaboración de </a:t>
          </a:r>
          <a:r>
            <a:rPr lang="es-ES" sz="1200" kern="1200" noProof="0" dirty="0" err="1">
              <a:solidFill>
                <a:schemeClr val="bg1"/>
              </a:solidFill>
            </a:rPr>
            <a:t>mock</a:t>
          </a:r>
          <a:r>
            <a:rPr lang="es-ES" sz="1200" kern="1200" noProof="0" dirty="0">
              <a:solidFill>
                <a:schemeClr val="bg1"/>
              </a:solidFill>
            </a:rPr>
            <a:t> up.</a:t>
          </a:r>
        </a:p>
      </dsp:txBody>
      <dsp:txXfrm>
        <a:off x="5243877" y="2504049"/>
        <a:ext cx="1663815" cy="1669366"/>
      </dsp:txXfrm>
    </dsp:sp>
    <dsp:sp modelId="{0B9460AF-9DA8-4898-B704-60496BEF18AE}">
      <dsp:nvSpPr>
        <dsp:cNvPr id="0" name=""/>
        <dsp:cNvSpPr/>
      </dsp:nvSpPr>
      <dsp:spPr>
        <a:xfrm>
          <a:off x="593325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6990884"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b" anchorCtr="0">
          <a:noAutofit/>
        </a:bodyPr>
        <a:lstStyle/>
        <a:p>
          <a:pPr marL="0" lvl="0" indent="0" algn="ctr" defTabSz="800100" rtl="0">
            <a:lnSpc>
              <a:spcPct val="90000"/>
            </a:lnSpc>
            <a:spcBef>
              <a:spcPct val="0"/>
            </a:spcBef>
            <a:spcAft>
              <a:spcPct val="35000"/>
            </a:spcAft>
            <a:buNone/>
          </a:pPr>
          <a:r>
            <a:rPr lang="es-ES" sz="1800" b="1" kern="1200" noProof="0" dirty="0">
              <a:solidFill>
                <a:schemeClr val="tx1"/>
              </a:solidFill>
            </a:rPr>
            <a:t>5° Etapa</a:t>
          </a:r>
        </a:p>
        <a:p>
          <a:pPr marL="0" lvl="0" indent="0" algn="ctr" defTabSz="800100" rtl="0">
            <a:lnSpc>
              <a:spcPct val="90000"/>
            </a:lnSpc>
            <a:spcBef>
              <a:spcPct val="0"/>
            </a:spcBef>
            <a:spcAft>
              <a:spcPct val="35000"/>
            </a:spcAft>
            <a:buNone/>
          </a:pPr>
          <a:r>
            <a:rPr lang="es-ES" sz="1200" kern="1200" noProof="0" dirty="0">
              <a:solidFill>
                <a:schemeClr val="bg1"/>
              </a:solidFill>
            </a:rPr>
            <a:t>Elaboración de tablero.</a:t>
          </a:r>
        </a:p>
      </dsp:txBody>
      <dsp:txXfrm>
        <a:off x="6990884" y="0"/>
        <a:ext cx="1663815" cy="1669366"/>
      </dsp:txXfrm>
    </dsp:sp>
    <dsp:sp modelId="{155E5997-386E-441B-878C-596380EE7AD5}">
      <dsp:nvSpPr>
        <dsp:cNvPr id="0" name=""/>
        <dsp:cNvSpPr/>
      </dsp:nvSpPr>
      <dsp:spPr>
        <a:xfrm>
          <a:off x="768026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8737891"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rtlCol="0" anchor="t" anchorCtr="0">
          <a:noAutofit/>
        </a:bodyPr>
        <a:lstStyle/>
        <a:p>
          <a:pPr marL="0" lvl="0" indent="0" algn="ctr" defTabSz="800100" rtl="0">
            <a:lnSpc>
              <a:spcPct val="90000"/>
            </a:lnSpc>
            <a:spcBef>
              <a:spcPct val="0"/>
            </a:spcBef>
            <a:spcAft>
              <a:spcPct val="35000"/>
            </a:spcAft>
            <a:buNone/>
          </a:pPr>
          <a:r>
            <a:rPr lang="es-ES" sz="1800" b="1" i="0" kern="1200" noProof="0" dirty="0">
              <a:solidFill>
                <a:schemeClr val="tx1"/>
              </a:solidFill>
            </a:rPr>
            <a:t>6° Etapa</a:t>
          </a:r>
        </a:p>
        <a:p>
          <a:pPr marL="0" lvl="0" indent="0" algn="ctr" defTabSz="800100" rtl="0">
            <a:lnSpc>
              <a:spcPct val="90000"/>
            </a:lnSpc>
            <a:spcBef>
              <a:spcPct val="0"/>
            </a:spcBef>
            <a:spcAft>
              <a:spcPct val="35000"/>
            </a:spcAft>
            <a:buNone/>
          </a:pPr>
          <a:r>
            <a:rPr lang="es-ES" sz="1200" kern="1200" noProof="0" dirty="0">
              <a:solidFill>
                <a:schemeClr val="bg1"/>
              </a:solidFill>
            </a:rPr>
            <a:t>Puesta a punto.</a:t>
          </a:r>
        </a:p>
      </dsp:txBody>
      <dsp:txXfrm>
        <a:off x="8737891" y="2504049"/>
        <a:ext cx="1663815" cy="1669366"/>
      </dsp:txXfrm>
    </dsp:sp>
    <dsp:sp modelId="{9E2F2A95-FCE2-4B1D-ADB6-0EA0E829C435}">
      <dsp:nvSpPr>
        <dsp:cNvPr id="0" name=""/>
        <dsp:cNvSpPr/>
      </dsp:nvSpPr>
      <dsp:spPr>
        <a:xfrm>
          <a:off x="9427273"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31A5DF0-138A-4D16-A7A4-05E5A26C5661}" type="datetime1">
              <a:rPr lang="es-ES" smtClean="0"/>
              <a:t>05/10/2021</a:t>
            </a:fld>
            <a:endParaRPr lang="es-ES" dirty="0"/>
          </a:p>
        </p:txBody>
      </p:sp>
      <p:sp>
        <p:nvSpPr>
          <p:cNvPr id="4" name="Marcador de pie de página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FEEF11-4551-44CC-8138-2C9C44119EA2}" type="slidenum">
              <a:rPr lang="es-ES" smtClean="0"/>
              <a:t>‹Nº›</a:t>
            </a:fld>
            <a:endParaRPr lang="es-E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0A843-1D3D-41CF-8CB2-6835C93443E0}" type="datetime1">
              <a:rPr lang="es-ES" smtClean="0"/>
              <a:pPr/>
              <a:t>05/10/2021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4C8E5D6-E240-4AB4-B03F-F45C58F87E64}" type="slidenum">
              <a:rPr lang="es-ES" noProof="0" smtClean="0"/>
              <a:t>‹Nº›</a:t>
            </a:fld>
            <a:endParaRPr lang="es-ES" noProof="0"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1</a:t>
            </a:fld>
            <a:endParaRPr lang="es-E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10</a:t>
            </a:fld>
            <a:endParaRPr lang="es-ES" dirty="0"/>
          </a:p>
        </p:txBody>
      </p:sp>
    </p:spTree>
    <p:extLst>
      <p:ext uri="{BB962C8B-B14F-4D97-AF65-F5344CB8AC3E}">
        <p14:creationId xmlns:p14="http://schemas.microsoft.com/office/powerpoint/2010/main" val="180149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11</a:t>
            </a:fld>
            <a:endParaRPr lang="es-ES" dirty="0"/>
          </a:p>
        </p:txBody>
      </p:sp>
    </p:spTree>
    <p:extLst>
      <p:ext uri="{BB962C8B-B14F-4D97-AF65-F5344CB8AC3E}">
        <p14:creationId xmlns:p14="http://schemas.microsoft.com/office/powerpoint/2010/main" val="276161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12</a:t>
            </a:fld>
            <a:endParaRPr lang="es-ES" dirty="0"/>
          </a:p>
        </p:txBody>
      </p:sp>
    </p:spTree>
    <p:extLst>
      <p:ext uri="{BB962C8B-B14F-4D97-AF65-F5344CB8AC3E}">
        <p14:creationId xmlns:p14="http://schemas.microsoft.com/office/powerpoint/2010/main" val="324223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13</a:t>
            </a:fld>
            <a:endParaRPr lang="es-ES" dirty="0"/>
          </a:p>
        </p:txBody>
      </p:sp>
    </p:spTree>
    <p:extLst>
      <p:ext uri="{BB962C8B-B14F-4D97-AF65-F5344CB8AC3E}">
        <p14:creationId xmlns:p14="http://schemas.microsoft.com/office/powerpoint/2010/main" val="125691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9b1944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79b1944fd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Cada grupo deberá completarlo con su información.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9b1944f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79b1944fd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9b1944f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79b1944fd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5</a:t>
            </a:fld>
            <a:endParaRPr lang="es-ES" dirty="0"/>
          </a:p>
        </p:txBody>
      </p:sp>
    </p:spTree>
    <p:extLst>
      <p:ext uri="{BB962C8B-B14F-4D97-AF65-F5344CB8AC3E}">
        <p14:creationId xmlns:p14="http://schemas.microsoft.com/office/powerpoint/2010/main" val="35694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4C8E5D6-E240-4AB4-B03F-F45C58F87E64}" type="slidenum">
              <a:rPr lang="es-ES" smtClean="0"/>
              <a:t>6</a:t>
            </a:fld>
            <a:endParaRPr lang="es-ES" dirty="0"/>
          </a:p>
        </p:txBody>
      </p:sp>
    </p:spTree>
    <p:extLst>
      <p:ext uri="{BB962C8B-B14F-4D97-AF65-F5344CB8AC3E}">
        <p14:creationId xmlns:p14="http://schemas.microsoft.com/office/powerpoint/2010/main" val="175196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4C8E5D6-E240-4AB4-B03F-F45C58F87E64}" type="slidenum">
              <a:rPr lang="es-ES" smtClean="0"/>
              <a:t>7</a:t>
            </a:fld>
            <a:endParaRPr lang="es-ES" dirty="0"/>
          </a:p>
        </p:txBody>
      </p:sp>
    </p:spTree>
    <p:extLst>
      <p:ext uri="{BB962C8B-B14F-4D97-AF65-F5344CB8AC3E}">
        <p14:creationId xmlns:p14="http://schemas.microsoft.com/office/powerpoint/2010/main" val="176028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8</a:t>
            </a:fld>
            <a:endParaRPr lang="es-ES" dirty="0"/>
          </a:p>
        </p:txBody>
      </p:sp>
    </p:spTree>
    <p:extLst>
      <p:ext uri="{BB962C8B-B14F-4D97-AF65-F5344CB8AC3E}">
        <p14:creationId xmlns:p14="http://schemas.microsoft.com/office/powerpoint/2010/main" val="77205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A4C8E5D6-E240-4AB4-B03F-F45C58F87E64}" type="slidenum">
              <a:rPr lang="es-ES" smtClean="0"/>
              <a:t>9</a:t>
            </a:fld>
            <a:endParaRPr lang="es-ES" dirty="0"/>
          </a:p>
        </p:txBody>
      </p:sp>
    </p:spTree>
    <p:extLst>
      <p:ext uri="{BB962C8B-B14F-4D97-AF65-F5344CB8AC3E}">
        <p14:creationId xmlns:p14="http://schemas.microsoft.com/office/powerpoint/2010/main" val="23499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8" name="Marcador de fech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59DC6EFC-D086-4C33-9F77-F7C2499846EE}" type="datetime1">
              <a:rPr lang="es-ES" noProof="0" smtClean="0"/>
              <a:t>05/10/2021</a:t>
            </a:fld>
            <a:endParaRPr lang="es-ES" noProof="0" dirty="0"/>
          </a:p>
        </p:txBody>
      </p:sp>
      <p:sp>
        <p:nvSpPr>
          <p:cNvPr id="9" name="Marcador de pie de página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sp>
        <p:nvSpPr>
          <p:cNvPr id="6" name="Rectángulo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lvl1pPr>
              <a:defRPr>
                <a:solidFill>
                  <a:schemeClr val="bg2"/>
                </a:solidFill>
              </a:defRPr>
            </a:lvl1pPr>
          </a:lstStyle>
          <a:p>
            <a:pPr rtl="0"/>
            <a:fld id="{2ACAE470-6AB3-4FCE-B0C7-2E6AAA185760}" type="datetime1">
              <a:rPr lang="es-ES" noProof="0" smtClean="0"/>
              <a:t>05/10/2021</a:t>
            </a:fld>
            <a:endParaRPr lang="es-ES" noProof="0" dirty="0"/>
          </a:p>
        </p:txBody>
      </p:sp>
      <p:sp>
        <p:nvSpPr>
          <p:cNvPr id="4" name="Marcador de pie de página 3"/>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5" name="Marcador de posición de número de diapositiva 4"/>
          <p:cNvSpPr>
            <a:spLocks noGrp="1"/>
          </p:cNvSpPr>
          <p:nvPr>
            <p:ph type="sldNum" sz="quarter" idx="12"/>
          </p:nvPr>
        </p:nvSpPr>
        <p:spPr/>
        <p:txBody>
          <a:bodyPr rtlCol="0"/>
          <a:lstStyle>
            <a:lvl1pPr>
              <a:defRPr>
                <a:solidFill>
                  <a:schemeClr val="bg2"/>
                </a:solidFill>
              </a:defRPr>
            </a:lvl1pPr>
          </a:lstStyle>
          <a:p>
            <a:pPr rtl="0"/>
            <a:fld id="{3A98EE3D-8CD1-4C3F-BD1C-C98C9596463C}" type="slidenum">
              <a:rPr lang="es-ES" noProof="0" smtClean="0"/>
              <a:pPr rtl="0"/>
              <a:t>‹Nº›</a:t>
            </a:fld>
            <a:endParaRPr lang="es-ES" noProof="0" dirty="0"/>
          </a:p>
        </p:txBody>
      </p:sp>
      <p:sp>
        <p:nvSpPr>
          <p:cNvPr id="9" name="Marcador de posición de imagen 5"/>
          <p:cNvSpPr>
            <a:spLocks noGrp="1"/>
          </p:cNvSpPr>
          <p:nvPr>
            <p:ph type="pic" sz="quarter" idx="13"/>
          </p:nvPr>
        </p:nvSpPr>
        <p:spPr>
          <a:xfrm>
            <a:off x="0" y="5245130"/>
            <a:ext cx="12192000" cy="1612870"/>
          </a:xfrm>
        </p:spPr>
        <p:txBody>
          <a:bodyPr rtlCol="0"/>
          <a:lstStyle/>
          <a:p>
            <a:pPr rtl="0"/>
            <a:r>
              <a:rPr lang="es-ES" noProof="0"/>
              <a:t>Haga clic en el icono para agregar una imagen</a:t>
            </a:r>
            <a:endParaRPr lang="es-ES" noProof="0" dirty="0"/>
          </a:p>
        </p:txBody>
      </p:sp>
      <p:sp>
        <p:nvSpPr>
          <p:cNvPr id="2" name="Rectángulo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texto 2"/>
          <p:cNvSpPr>
            <a:spLocks noGrp="1"/>
          </p:cNvSpPr>
          <p:nvPr>
            <p:ph type="body" idx="1"/>
          </p:nvPr>
        </p:nvSpPr>
        <p:spPr>
          <a:xfrm>
            <a:off x="581192" y="2988377"/>
            <a:ext cx="2492830" cy="557784"/>
          </a:xfrm>
        </p:spPr>
        <p:txBody>
          <a:bodyPr rtlCol="0" anchor="ctr">
            <a:noAutofit/>
          </a:bodyPr>
          <a:lstStyle>
            <a:lvl1pPr marL="0" indent="0" algn="l">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4" name="Marcador de posición de contenido 3"/>
          <p:cNvSpPr>
            <a:spLocks noGrp="1"/>
          </p:cNvSpPr>
          <p:nvPr>
            <p:ph sz="half" idx="2"/>
          </p:nvPr>
        </p:nvSpPr>
        <p:spPr>
          <a:xfrm>
            <a:off x="581194" y="3584516"/>
            <a:ext cx="2492828" cy="1656203"/>
          </a:xfrm>
        </p:spPr>
        <p:txBody>
          <a:bodyPr rtlCol="0"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5" name="Marcador de posición de texto 4"/>
          <p:cNvSpPr>
            <a:spLocks noGrp="1"/>
          </p:cNvSpPr>
          <p:nvPr>
            <p:ph type="body" sz="quarter" idx="3"/>
          </p:nvPr>
        </p:nvSpPr>
        <p:spPr>
          <a:xfrm>
            <a:off x="6298472" y="2988377"/>
            <a:ext cx="2492830" cy="553373"/>
          </a:xfrm>
        </p:spPr>
        <p:txBody>
          <a:bodyPr rtlCol="0"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s-ES" noProof="0"/>
              <a:t>Haga clic para modificar los estilos de texto del patrón</a:t>
            </a:r>
          </a:p>
        </p:txBody>
      </p:sp>
      <p:sp>
        <p:nvSpPr>
          <p:cNvPr id="16" name="Marcador de posición de contenido 5"/>
          <p:cNvSpPr>
            <a:spLocks noGrp="1"/>
          </p:cNvSpPr>
          <p:nvPr>
            <p:ph sz="quarter" idx="4"/>
          </p:nvPr>
        </p:nvSpPr>
        <p:spPr>
          <a:xfrm>
            <a:off x="6298471" y="3584516"/>
            <a:ext cx="2492830" cy="1656203"/>
          </a:xfrm>
        </p:spPr>
        <p:txBody>
          <a:bodyPr rtlCol="0"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7" name="Marcador de texto 2"/>
          <p:cNvSpPr>
            <a:spLocks noGrp="1"/>
          </p:cNvSpPr>
          <p:nvPr>
            <p:ph type="body" idx="14"/>
          </p:nvPr>
        </p:nvSpPr>
        <p:spPr>
          <a:xfrm>
            <a:off x="3444517" y="2988377"/>
            <a:ext cx="2492830" cy="557784"/>
          </a:xfrm>
        </p:spPr>
        <p:txBody>
          <a:bodyPr rtlCol="0" anchor="ctr">
            <a:noAutofit/>
          </a:bodyPr>
          <a:lstStyle>
            <a:lvl1pPr marL="0" indent="0" algn="l">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8" name="Marcador de posición de contenido 3"/>
          <p:cNvSpPr>
            <a:spLocks noGrp="1"/>
          </p:cNvSpPr>
          <p:nvPr>
            <p:ph sz="half" idx="15"/>
          </p:nvPr>
        </p:nvSpPr>
        <p:spPr>
          <a:xfrm>
            <a:off x="3444519" y="3584516"/>
            <a:ext cx="2492828" cy="1656203"/>
          </a:xfrm>
        </p:spPr>
        <p:txBody>
          <a:bodyPr rtlCol="0"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9" name="Marcador de posición de texto 4"/>
          <p:cNvSpPr>
            <a:spLocks noGrp="1"/>
          </p:cNvSpPr>
          <p:nvPr>
            <p:ph type="body" sz="quarter" idx="16"/>
          </p:nvPr>
        </p:nvSpPr>
        <p:spPr>
          <a:xfrm>
            <a:off x="9138807" y="2988377"/>
            <a:ext cx="2492830" cy="553373"/>
          </a:xfrm>
        </p:spPr>
        <p:txBody>
          <a:bodyPr rtlCol="0"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s-ES" noProof="0"/>
              <a:t>Haga clic para modificar los estilos de texto del patrón</a:t>
            </a:r>
          </a:p>
        </p:txBody>
      </p:sp>
      <p:sp>
        <p:nvSpPr>
          <p:cNvPr id="20" name="Marcador de posición de contenido 5"/>
          <p:cNvSpPr>
            <a:spLocks noGrp="1"/>
          </p:cNvSpPr>
          <p:nvPr>
            <p:ph sz="quarter" idx="17"/>
          </p:nvPr>
        </p:nvSpPr>
        <p:spPr>
          <a:xfrm>
            <a:off x="9138806" y="3584516"/>
            <a:ext cx="2492830" cy="1656203"/>
          </a:xfrm>
        </p:spPr>
        <p:txBody>
          <a:bodyPr rtlCol="0"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1" name="Rectángulo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ángulo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ángulo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A9435AAA-BCA0-4B37-960B-11FF904AD796}" type="datetime1">
              <a:rPr lang="es-ES" noProof="0" smtClean="0"/>
              <a:t>05/10/2021</a:t>
            </a:fld>
            <a:endParaRPr lang="es-ES" noProof="0" dirty="0"/>
          </a:p>
        </p:txBody>
      </p:sp>
      <p:sp>
        <p:nvSpPr>
          <p:cNvPr id="3" name="Marcador de pie de página 2"/>
          <p:cNvSpPr>
            <a:spLocks noGrp="1"/>
          </p:cNvSpPr>
          <p:nvPr>
            <p:ph type="ftr" sz="quarter" idx="11"/>
          </p:nvPr>
        </p:nvSpPr>
        <p:spPr/>
        <p:txBody>
          <a:bodyPr rtlCol="0"/>
          <a:lstStyle/>
          <a:p>
            <a:pPr rtl="0"/>
            <a:endParaRPr lang="es-ES" noProof="0" dirty="0"/>
          </a:p>
        </p:txBody>
      </p:sp>
      <p:sp>
        <p:nvSpPr>
          <p:cNvPr id="4" name="Marcador de número de diapositiva 3"/>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8" name="Marcador de fech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AC124AC9-1F12-479B-A3C6-BC3B5F7C877E}" type="datetime1">
              <a:rPr lang="es-ES" noProof="0" smtClean="0"/>
              <a:t>05/10/2021</a:t>
            </a:fld>
            <a:endParaRPr lang="es-ES" noProof="0" dirty="0"/>
          </a:p>
        </p:txBody>
      </p:sp>
      <p:sp>
        <p:nvSpPr>
          <p:cNvPr id="10" name="Marcador de pie de pá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ido con título">
    <p:spTree>
      <p:nvGrpSpPr>
        <p:cNvPr id="1" name=""/>
        <p:cNvGrpSpPr/>
        <p:nvPr/>
      </p:nvGrpSpPr>
      <p:grpSpPr>
        <a:xfrm>
          <a:off x="0" y="0"/>
          <a:ext cx="0" cy="0"/>
          <a:chOff x="0" y="0"/>
          <a:chExt cx="0" cy="0"/>
        </a:xfrm>
      </p:grpSpPr>
      <p:sp>
        <p:nvSpPr>
          <p:cNvPr id="6" name="Marcador de posición de imagen 5"/>
          <p:cNvSpPr>
            <a:spLocks noGrp="1"/>
          </p:cNvSpPr>
          <p:nvPr>
            <p:ph type="pic" sz="quarter" idx="13"/>
          </p:nvPr>
        </p:nvSpPr>
        <p:spPr>
          <a:xfrm>
            <a:off x="0" y="0"/>
            <a:ext cx="4232275" cy="6858000"/>
          </a:xfrm>
        </p:spPr>
        <p:txBody>
          <a:bodyPr rtlCol="0"/>
          <a:lstStyle/>
          <a:p>
            <a:pPr rtl="0"/>
            <a:r>
              <a:rPr lang="es-ES" noProof="0"/>
              <a:t>Haga clic en el icono para agregar una imagen</a:t>
            </a:r>
            <a:endParaRPr lang="es-ES" noProof="0" dirty="0"/>
          </a:p>
        </p:txBody>
      </p:sp>
      <p:sp>
        <p:nvSpPr>
          <p:cNvPr id="2" name="Título 1"/>
          <p:cNvSpPr>
            <a:spLocks noGrp="1"/>
          </p:cNvSpPr>
          <p:nvPr>
            <p:ph type="title"/>
          </p:nvPr>
        </p:nvSpPr>
        <p:spPr>
          <a:xfrm>
            <a:off x="4900927" y="709565"/>
            <a:ext cx="6650991" cy="699407"/>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00928" y="1632857"/>
            <a:ext cx="6650991" cy="4205188"/>
          </a:xfrm>
        </p:spPr>
        <p:txBody>
          <a:bodyPr rtlCol="0"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fech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1385CC96-170A-44C5-A04E-54CA48EBDE47}" type="datetime1">
              <a:rPr lang="es-ES" noProof="0" smtClean="0"/>
              <a:t>05/10/2021</a:t>
            </a:fld>
            <a:endParaRPr lang="es-ES" noProof="0" dirty="0"/>
          </a:p>
        </p:txBody>
      </p:sp>
      <p:sp>
        <p:nvSpPr>
          <p:cNvPr id="10" name="Marcador de pie de pá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2"/>
        </a:solidFill>
        <a:effectLst/>
      </p:bgPr>
    </p:bg>
    <p:spTree>
      <p:nvGrpSpPr>
        <p:cNvPr id="1" name=""/>
        <p:cNvGrpSpPr/>
        <p:nvPr/>
      </p:nvGrpSpPr>
      <p:grpSpPr>
        <a:xfrm>
          <a:off x="0" y="0"/>
          <a:ext cx="0" cy="0"/>
          <a:chOff x="0" y="0"/>
          <a:chExt cx="0" cy="0"/>
        </a:xfrm>
      </p:grpSpPr>
      <p:sp>
        <p:nvSpPr>
          <p:cNvPr id="14" name="Marcador de posición de imagen 4"/>
          <p:cNvSpPr>
            <a:spLocks noGrp="1"/>
          </p:cNvSpPr>
          <p:nvPr>
            <p:ph type="pic" sz="quarter" idx="14" hasCustomPrompt="1"/>
          </p:nvPr>
        </p:nvSpPr>
        <p:spPr>
          <a:xfrm>
            <a:off x="8622917" y="3322281"/>
            <a:ext cx="3367862" cy="3367862"/>
          </a:xfrm>
        </p:spPr>
        <p:txBody>
          <a:bodyPr rtlCol="0"/>
          <a:lstStyle>
            <a:lvl1pPr marL="0" indent="0" algn="ctr">
              <a:buNone/>
              <a:defRPr>
                <a:solidFill>
                  <a:schemeClr val="tx1"/>
                </a:solidFill>
              </a:defRPr>
            </a:lvl1pPr>
          </a:lstStyle>
          <a:p>
            <a:pPr rtl="0"/>
            <a:r>
              <a:rPr lang="es-ES" noProof="0" dirty="0"/>
              <a:t>Marca de agua de icono</a:t>
            </a:r>
          </a:p>
        </p:txBody>
      </p:sp>
      <p:sp>
        <p:nvSpPr>
          <p:cNvPr id="3" name="Marcador de posición de conteni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9" name="Rectá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Marcador de posición de imagen 4"/>
          <p:cNvSpPr>
            <a:spLocks noGrp="1"/>
          </p:cNvSpPr>
          <p:nvPr>
            <p:ph type="pic" sz="quarter" idx="13" hasCustomPrompt="1"/>
          </p:nvPr>
        </p:nvSpPr>
        <p:spPr>
          <a:xfrm>
            <a:off x="768350" y="2312987"/>
            <a:ext cx="731520" cy="731520"/>
          </a:xfrm>
        </p:spPr>
        <p:txBody>
          <a:bodyPr rtlCol="0"/>
          <a:lstStyle>
            <a:lvl1pPr marL="0" indent="0">
              <a:buNone/>
              <a:defRPr>
                <a:solidFill>
                  <a:schemeClr val="bg1"/>
                </a:solidFill>
              </a:defRPr>
            </a:lvl1pPr>
          </a:lstStyle>
          <a:p>
            <a:pPr rtl="0"/>
            <a:r>
              <a:rPr lang="es-ES" noProof="0" dirty="0"/>
              <a:t>Icono</a:t>
            </a:r>
          </a:p>
        </p:txBody>
      </p:sp>
      <p:sp>
        <p:nvSpPr>
          <p:cNvPr id="2" name="Título 1"/>
          <p:cNvSpPr>
            <a:spLocks noGrp="1"/>
          </p:cNvSpPr>
          <p:nvPr>
            <p:ph type="title"/>
          </p:nvPr>
        </p:nvSpPr>
        <p:spPr>
          <a:xfrm>
            <a:off x="767857" y="2647728"/>
            <a:ext cx="3031852" cy="1722419"/>
          </a:xfrm>
        </p:spPr>
        <p:txBody>
          <a:bodyPr rtlCol="0" anchor="ctr">
            <a:normAutofit/>
          </a:bodyPr>
          <a:lstStyle>
            <a:lvl1pPr algn="l">
              <a:defRPr sz="2400" b="0">
                <a:solidFill>
                  <a:srgbClr val="FFFFFF"/>
                </a:solidFill>
              </a:defRPr>
            </a:lvl1pPr>
          </a:lstStyle>
          <a:p>
            <a:pPr rtl="0"/>
            <a:r>
              <a:rPr lang="es-ES" noProof="0"/>
              <a:t>Haga clic para modificar el estilo de título del patrón</a:t>
            </a:r>
            <a:endParaRPr lang="es-ES" noProof="0" dirty="0"/>
          </a:p>
        </p:txBody>
      </p:sp>
      <p:sp>
        <p:nvSpPr>
          <p:cNvPr id="8" name="Marcador de fech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B6CB7BF1-59B8-4C9D-A6DF-27AE4FCD9FA6}" type="datetime1">
              <a:rPr lang="es-ES" noProof="0" smtClean="0"/>
              <a:t>05/10/2021</a:t>
            </a:fld>
            <a:endParaRPr lang="es-ES" noProof="0" dirty="0"/>
          </a:p>
        </p:txBody>
      </p:sp>
      <p:sp>
        <p:nvSpPr>
          <p:cNvPr id="10" name="Marcador de pie de pá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767857" y="2647728"/>
            <a:ext cx="3031852" cy="1722419"/>
          </a:xfrm>
        </p:spPr>
        <p:txBody>
          <a:bodyPr rtlCol="0" anchor="ctr">
            <a:normAutofit/>
          </a:bodyPr>
          <a:lstStyle>
            <a:lvl1pPr algn="l">
              <a:defRPr sz="24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00928" y="1179829"/>
            <a:ext cx="6650991" cy="4658216"/>
          </a:xfrm>
        </p:spPr>
        <p:txBody>
          <a:bodyPr rtlCol="0"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fech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lvl1pPr>
              <a:defRPr>
                <a:solidFill>
                  <a:schemeClr val="bg2"/>
                </a:solidFill>
              </a:defRPr>
            </a:lvl1pPr>
          </a:lstStyle>
          <a:p>
            <a:pPr rtl="0"/>
            <a:fld id="{B81FD1A4-B5CC-42D7-A599-ED4B3C448139}" type="datetime1">
              <a:rPr lang="es-ES" noProof="0" smtClean="0"/>
              <a:t>05/10/2021</a:t>
            </a:fld>
            <a:endParaRPr lang="es-ES" noProof="0" dirty="0"/>
          </a:p>
        </p:txBody>
      </p:sp>
      <p:sp>
        <p:nvSpPr>
          <p:cNvPr id="10" name="Marcador de pie de página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lvl1pPr>
              <a:defRPr>
                <a:solidFill>
                  <a:schemeClr val="bg2"/>
                </a:solidFill>
              </a:defRPr>
            </a:lvl1pPr>
          </a:lstStyle>
          <a:p>
            <a:pPr rtl="0"/>
            <a:endParaRPr lang="es-ES" noProof="0" dirty="0"/>
          </a:p>
        </p:txBody>
      </p:sp>
      <p:sp>
        <p:nvSpPr>
          <p:cNvPr id="11" name="Marcador de número de diapositiva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lvl1pPr>
              <a:defRPr>
                <a:solidFill>
                  <a:schemeClr val="bg2"/>
                </a:solidFill>
              </a:defRPr>
            </a:lvl1pPr>
          </a:lstStyle>
          <a:p>
            <a:pPr rtl="0"/>
            <a:fld id="{3A98EE3D-8CD1-4C3F-BD1C-C98C9596463C}" type="slidenum">
              <a:rPr lang="es-ES" noProof="0" smtClean="0"/>
              <a:pPr rtl="0"/>
              <a:t>‹Nº›</a:t>
            </a:fld>
            <a:endParaRPr lang="es-ES" noProof="0" dirty="0"/>
          </a:p>
        </p:txBody>
      </p:sp>
      <p:sp>
        <p:nvSpPr>
          <p:cNvPr id="12" name="Rectángulo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es-ES" noProof="0"/>
              <a:t>Haga clic para modificar el estilo de título del patrón</a:t>
            </a:r>
            <a:endParaRPr lang="es-ES" noProof="0" dirty="0"/>
          </a:p>
        </p:txBody>
      </p:sp>
      <p:sp>
        <p:nvSpPr>
          <p:cNvPr id="3" name="Marcador de posición de imagen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ADEFDB37-4F29-4E50-8FDF-DB21E1E75769}" type="datetime1">
              <a:rPr lang="es-ES" noProof="0" smtClean="0"/>
              <a:t>05/10/2021</a:t>
            </a:fld>
            <a:endParaRPr lang="es-ES" noProof="0" dirty="0"/>
          </a:p>
        </p:txBody>
      </p:sp>
      <p:sp>
        <p:nvSpPr>
          <p:cNvPr id="6" name="Marcador de pie de página 5"/>
          <p:cNvSpPr>
            <a:spLocks noGrp="1"/>
          </p:cNvSpPr>
          <p:nvPr>
            <p:ph type="ftr" sz="quarter" idx="11"/>
          </p:nvPr>
        </p:nvSpPr>
        <p:spPr/>
        <p:txBody>
          <a:bodyPr rtlCol="0"/>
          <a:lstStyle/>
          <a:p>
            <a:pPr algn="l"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p:cNvSpPr>
            <a:spLocks noGrp="1"/>
          </p:cNvSpPr>
          <p:nvPr>
            <p:ph type="dt" sz="half" idx="10"/>
          </p:nvPr>
        </p:nvSpPr>
        <p:spPr/>
        <p:txBody>
          <a:bodyPr rtlCol="0"/>
          <a:lstStyle/>
          <a:p>
            <a:pPr rtl="0"/>
            <a:fld id="{AA8630AA-A11D-483C-B015-12C87C381152}" type="datetime1">
              <a:rPr lang="es-ES" noProof="0" smtClean="0"/>
              <a:t>05/10/2021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774923" y="863600"/>
            <a:ext cx="7161625" cy="4807326"/>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Rectá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á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Marcador de fech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0B06D341-63CD-41D1-9E8E-1EB159AD8323}" type="datetime1">
              <a:rPr lang="es-ES" noProof="0" smtClean="0"/>
              <a:t>05/10/2021</a:t>
            </a:fld>
            <a:endParaRPr lang="es-ES" noProof="0" dirty="0"/>
          </a:p>
        </p:txBody>
      </p:sp>
      <p:sp>
        <p:nvSpPr>
          <p:cNvPr id="12" name="Marcador de pie de página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s-ES" noProof="0" dirty="0"/>
          </a:p>
        </p:txBody>
      </p:sp>
      <p:sp>
        <p:nvSpPr>
          <p:cNvPr id="13" name="Marcador de número de diapositiva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18684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80351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a de título">
    <p:spTree>
      <p:nvGrpSpPr>
        <p:cNvPr id="1" name=""/>
        <p:cNvGrpSpPr/>
        <p:nvPr/>
      </p:nvGrpSpPr>
      <p:grpSpPr>
        <a:xfrm>
          <a:off x="0" y="0"/>
          <a:ext cx="0" cy="0"/>
          <a:chOff x="0" y="0"/>
          <a:chExt cx="0" cy="0"/>
        </a:xfrm>
      </p:grpSpPr>
      <p:sp>
        <p:nvSpPr>
          <p:cNvPr id="5" name="Marcador de posición de imagen 4"/>
          <p:cNvSpPr>
            <a:spLocks noGrp="1"/>
          </p:cNvSpPr>
          <p:nvPr>
            <p:ph type="pic" sz="quarter" idx="13"/>
          </p:nvPr>
        </p:nvSpPr>
        <p:spPr>
          <a:xfrm>
            <a:off x="0" y="0"/>
            <a:ext cx="12192000" cy="6858000"/>
          </a:xfrm>
        </p:spPr>
        <p:txBody>
          <a:bodyPr rtlCol="0"/>
          <a:lstStyle>
            <a:lvl1pPr algn="ctr">
              <a:defRPr/>
            </a:lvl1pPr>
          </a:lstStyle>
          <a:p>
            <a:pPr rtl="0"/>
            <a:r>
              <a:rPr lang="es-ES" noProof="0"/>
              <a:t>Haga clic en el icono para agregar una imagen</a:t>
            </a:r>
            <a:endParaRPr lang="es-ES" noProof="0" dirty="0"/>
          </a:p>
        </p:txBody>
      </p:sp>
      <p:sp>
        <p:nvSpPr>
          <p:cNvPr id="11" name="Rectángulo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ítulo 2"/>
          <p:cNvSpPr>
            <a:spLocks noGrp="1"/>
          </p:cNvSpPr>
          <p:nvPr>
            <p:ph type="subTitle" idx="1"/>
          </p:nvPr>
        </p:nvSpPr>
        <p:spPr>
          <a:xfrm>
            <a:off x="581194" y="5695849"/>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12" name="Rectángulo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4220835"/>
            <a:ext cx="10993549" cy="1475013"/>
          </a:xfrm>
          <a:effectLst/>
        </p:spPr>
        <p:txBody>
          <a:bodyPr rtlCol="0" anchor="b">
            <a:normAutofit/>
          </a:bodyPr>
          <a:lstStyle>
            <a:lvl1pPr>
              <a:defRPr sz="3600">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283342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22740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305324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790834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054629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26191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274285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80254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686213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57802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81192" y="2340864"/>
            <a:ext cx="11029615" cy="363448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fech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2701538C-FB0C-4D2D-981E-597CF94DA79A}" type="datetime1">
              <a:rPr lang="es-ES" noProof="0" smtClean="0"/>
              <a:t>05/10/2021</a:t>
            </a:fld>
            <a:endParaRPr lang="es-ES" noProof="0" dirty="0"/>
          </a:p>
        </p:txBody>
      </p:sp>
      <p:sp>
        <p:nvSpPr>
          <p:cNvPr id="9" name="Marcador de pie de página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cera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3DFFD607-0CA1-478B-A93E-DC03BCA181E7}" type="datetime1">
              <a:rPr lang="es-ES" noProof="0" smtClean="0"/>
              <a:t>05/10/2021</a:t>
            </a:fld>
            <a:endParaRPr lang="es-ES" noProof="0" dirty="0"/>
          </a:p>
        </p:txBody>
      </p:sp>
      <p:sp>
        <p:nvSpPr>
          <p:cNvPr id="9" name="Marcador de pie de página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581193" y="2228003"/>
            <a:ext cx="5194767" cy="3633047"/>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6039" y="2228003"/>
            <a:ext cx="5194769" cy="3633047"/>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D8B3A6F4-2B4A-4725-8E86-E78537D38AEA}" type="datetime1">
              <a:rPr lang="es-ES" noProof="0" smtClean="0"/>
              <a:t>05/10/2021</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581191" y="2905648"/>
            <a:ext cx="5194769" cy="557784"/>
          </a:xfrm>
        </p:spPr>
        <p:txBody>
          <a:bodyPr rtlCol="0"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581194" y="3580809"/>
            <a:ext cx="5194766" cy="2934999"/>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6039" y="2905649"/>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s-ES" noProof="0"/>
              <a:t>Haga clic para modificar los estilos de texto del patrón</a:t>
            </a:r>
          </a:p>
        </p:txBody>
      </p:sp>
      <p:sp>
        <p:nvSpPr>
          <p:cNvPr id="6" name="Marcador de posición de contenido 5"/>
          <p:cNvSpPr>
            <a:spLocks noGrp="1"/>
          </p:cNvSpPr>
          <p:nvPr>
            <p:ph sz="quarter" idx="4"/>
          </p:nvPr>
        </p:nvSpPr>
        <p:spPr>
          <a:xfrm>
            <a:off x="6416037" y="3580809"/>
            <a:ext cx="5194771" cy="2934999"/>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587F72A7-0D77-48F2-88DE-94E74774FFAA}" type="datetime1">
              <a:rPr lang="es-ES" noProof="0" smtClean="0"/>
              <a:t>05/10/2021</a:t>
            </a:fld>
            <a:endParaRPr lang="es-ES" noProof="0" dirty="0"/>
          </a:p>
        </p:txBody>
      </p:sp>
      <p:sp>
        <p:nvSpPr>
          <p:cNvPr id="8" name="Marcador de pie de página 7"/>
          <p:cNvSpPr>
            <a:spLocks noGrp="1"/>
          </p:cNvSpPr>
          <p:nvPr>
            <p:ph type="ftr" sz="quarter" idx="11"/>
          </p:nvPr>
        </p:nvSpPr>
        <p:spPr/>
        <p:txBody>
          <a:bodyPr rtlCol="0"/>
          <a:lstStyle/>
          <a:p>
            <a:pPr rtl="0"/>
            <a:endParaRPr lang="es-ES" noProof="0" dirty="0"/>
          </a:p>
        </p:txBody>
      </p:sp>
      <p:sp>
        <p:nvSpPr>
          <p:cNvPr id="9" name="Marcador de número de diapositiva 8"/>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FEF09D47-2A41-4E35-A5AB-0CE9847A370A}" type="datetime1">
              <a:rPr lang="es-ES" noProof="0" smtClean="0"/>
              <a:t>05/10/2021</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latin typeface="Arial" panose="020B0604020202020204" pitchFamily="34" charset="0"/>
              <a:cs typeface="Arial" panose="020B0604020202020204" pitchFamily="34" charset="0"/>
            </a:endParaRPr>
          </a:p>
        </p:txBody>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endParaRPr lang="es-ES" noProof="0" dirty="0"/>
          </a:p>
        </p:txBody>
      </p:sp>
      <p:sp>
        <p:nvSpPr>
          <p:cNvPr id="25" name="Marcador de texto 2"/>
          <p:cNvSpPr>
            <a:spLocks noGrp="1"/>
          </p:cNvSpPr>
          <p:nvPr>
            <p:ph type="body" idx="1" hasCustomPrompt="1"/>
          </p:nvPr>
        </p:nvSpPr>
        <p:spPr>
          <a:xfrm>
            <a:off x="759402" y="5330449"/>
            <a:ext cx="1938528" cy="557784"/>
          </a:xfrm>
        </p:spPr>
        <p:txBody>
          <a:bodyPr rtlCol="0"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00 %</a:t>
            </a:r>
          </a:p>
        </p:txBody>
      </p:sp>
      <p:sp>
        <p:nvSpPr>
          <p:cNvPr id="26" name="Marcador de contenido 3"/>
          <p:cNvSpPr>
            <a:spLocks noGrp="1"/>
          </p:cNvSpPr>
          <p:nvPr>
            <p:ph sz="half" idx="2" hasCustomPrompt="1"/>
          </p:nvPr>
        </p:nvSpPr>
        <p:spPr>
          <a:xfrm>
            <a:off x="759405" y="5958718"/>
            <a:ext cx="1938528" cy="633065"/>
          </a:xfrm>
        </p:spPr>
        <p:txBody>
          <a:bodyPr rtlCol="0"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rtl="0"/>
            <a:r>
              <a:rPr lang="es-ES" noProof="0" dirty="0"/>
              <a:t>Haga clic para modificar los estilos de texto del patrón</a:t>
            </a:r>
          </a:p>
        </p:txBody>
      </p:sp>
      <p:sp>
        <p:nvSpPr>
          <p:cNvPr id="27" name="Marcador de texto 2"/>
          <p:cNvSpPr>
            <a:spLocks noGrp="1"/>
          </p:cNvSpPr>
          <p:nvPr>
            <p:ph type="body" idx="10" hasCustomPrompt="1"/>
          </p:nvPr>
        </p:nvSpPr>
        <p:spPr>
          <a:xfrm>
            <a:off x="3642897" y="5330449"/>
            <a:ext cx="1938528" cy="557784"/>
          </a:xfrm>
        </p:spPr>
        <p:txBody>
          <a:bodyPr rtlCol="0"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00 %</a:t>
            </a:r>
          </a:p>
        </p:txBody>
      </p:sp>
      <p:sp>
        <p:nvSpPr>
          <p:cNvPr id="28" name="Marcador de posición de contenido 3"/>
          <p:cNvSpPr>
            <a:spLocks noGrp="1"/>
          </p:cNvSpPr>
          <p:nvPr>
            <p:ph sz="half" idx="11" hasCustomPrompt="1"/>
          </p:nvPr>
        </p:nvSpPr>
        <p:spPr>
          <a:xfrm>
            <a:off x="3642900" y="5958718"/>
            <a:ext cx="1938528" cy="633065"/>
          </a:xfrm>
        </p:spPr>
        <p:txBody>
          <a:bodyPr rtlCol="0"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rtl="0"/>
            <a:r>
              <a:rPr lang="es-ES" noProof="0" dirty="0"/>
              <a:t>Haga clic para modificar los estilos de texto del patrón</a:t>
            </a:r>
          </a:p>
        </p:txBody>
      </p:sp>
      <p:sp>
        <p:nvSpPr>
          <p:cNvPr id="29" name="Marcador de texto 2"/>
          <p:cNvSpPr>
            <a:spLocks noGrp="1"/>
          </p:cNvSpPr>
          <p:nvPr>
            <p:ph type="body" idx="12" hasCustomPrompt="1"/>
          </p:nvPr>
        </p:nvSpPr>
        <p:spPr>
          <a:xfrm>
            <a:off x="6526392" y="5330449"/>
            <a:ext cx="1938528" cy="557784"/>
          </a:xfrm>
        </p:spPr>
        <p:txBody>
          <a:bodyPr rtlCol="0"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00 %</a:t>
            </a:r>
          </a:p>
        </p:txBody>
      </p:sp>
      <p:sp>
        <p:nvSpPr>
          <p:cNvPr id="30" name="Marcador de posición de contenido 3"/>
          <p:cNvSpPr>
            <a:spLocks noGrp="1"/>
          </p:cNvSpPr>
          <p:nvPr>
            <p:ph sz="half" idx="13" hasCustomPrompt="1"/>
          </p:nvPr>
        </p:nvSpPr>
        <p:spPr>
          <a:xfrm>
            <a:off x="6526395" y="5958718"/>
            <a:ext cx="1938528" cy="633065"/>
          </a:xfrm>
        </p:spPr>
        <p:txBody>
          <a:bodyPr rtlCol="0"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rtl="0"/>
            <a:r>
              <a:rPr lang="es-ES" noProof="0" dirty="0"/>
              <a:t>Haga clic para modificar los estilos de texto del patrón</a:t>
            </a:r>
          </a:p>
        </p:txBody>
      </p:sp>
      <p:sp>
        <p:nvSpPr>
          <p:cNvPr id="31" name="Marcador de texto 2"/>
          <p:cNvSpPr>
            <a:spLocks noGrp="1"/>
          </p:cNvSpPr>
          <p:nvPr>
            <p:ph type="body" idx="14" hasCustomPrompt="1"/>
          </p:nvPr>
        </p:nvSpPr>
        <p:spPr>
          <a:xfrm>
            <a:off x="9409888" y="5330449"/>
            <a:ext cx="1938528" cy="557784"/>
          </a:xfrm>
        </p:spPr>
        <p:txBody>
          <a:bodyPr rtlCol="0"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00 %</a:t>
            </a:r>
          </a:p>
        </p:txBody>
      </p:sp>
      <p:sp>
        <p:nvSpPr>
          <p:cNvPr id="32" name="Marcador de posición de contenido 3"/>
          <p:cNvSpPr>
            <a:spLocks noGrp="1"/>
          </p:cNvSpPr>
          <p:nvPr>
            <p:ph sz="half" idx="15" hasCustomPrompt="1"/>
          </p:nvPr>
        </p:nvSpPr>
        <p:spPr>
          <a:xfrm>
            <a:off x="9409891" y="5958718"/>
            <a:ext cx="1938528" cy="633065"/>
          </a:xfrm>
        </p:spPr>
        <p:txBody>
          <a:bodyPr rtlCol="0"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rtl="0"/>
            <a:r>
              <a:rPr lang="es-ES" noProof="0" dirty="0"/>
              <a:t>Haga clic para modificar los estilos de texto del patrón</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Solo el título">
    <p:spTree>
      <p:nvGrpSpPr>
        <p:cNvPr id="1" name=""/>
        <p:cNvGrpSpPr/>
        <p:nvPr/>
      </p:nvGrpSpPr>
      <p:grpSpPr>
        <a:xfrm>
          <a:off x="0" y="0"/>
          <a:ext cx="0" cy="0"/>
          <a:chOff x="0" y="0"/>
          <a:chExt cx="0" cy="0"/>
        </a:xfrm>
      </p:grpSpPr>
      <p:sp>
        <p:nvSpPr>
          <p:cNvPr id="6" name="Rectángulo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lvl1pPr>
              <a:defRPr>
                <a:solidFill>
                  <a:schemeClr val="bg2"/>
                </a:solidFill>
              </a:defRPr>
            </a:lvl1pPr>
          </a:lstStyle>
          <a:p>
            <a:pPr rtl="0"/>
            <a:fld id="{B14F41A7-CBA7-4C87-AD80-D09283B45F88}" type="datetime1">
              <a:rPr lang="es-ES" noProof="0" smtClean="0"/>
              <a:t>05/10/2021</a:t>
            </a:fld>
            <a:endParaRPr lang="es-ES" noProof="0" dirty="0"/>
          </a:p>
        </p:txBody>
      </p:sp>
      <p:sp>
        <p:nvSpPr>
          <p:cNvPr id="4" name="Marcador de pie de página 3"/>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5" name="Marcador de posición de número de diapositiva 4"/>
          <p:cNvSpPr>
            <a:spLocks noGrp="1"/>
          </p:cNvSpPr>
          <p:nvPr>
            <p:ph type="sldNum" sz="quarter" idx="12"/>
          </p:nvPr>
        </p:nvSpPr>
        <p:spPr/>
        <p:txBody>
          <a:bodyPr rtlCol="0"/>
          <a:lstStyle>
            <a:lvl1pPr>
              <a:defRPr>
                <a:solidFill>
                  <a:schemeClr val="bg2"/>
                </a:solidFill>
              </a:defRPr>
            </a:lvl1pPr>
          </a:lstStyle>
          <a:p>
            <a:pPr rtl="0"/>
            <a:fld id="{3A98EE3D-8CD1-4C3F-BD1C-C98C9596463C}" type="slidenum">
              <a:rPr lang="es-ES" noProof="0" smtClean="0"/>
              <a:pPr rtl="0"/>
              <a:t>‹Nº›</a:t>
            </a:fld>
            <a:endParaRPr lang="es-ES" noProof="0" dirty="0"/>
          </a:p>
        </p:txBody>
      </p:sp>
      <p:sp>
        <p:nvSpPr>
          <p:cNvPr id="9" name="Marcador de posición de imagen 5"/>
          <p:cNvSpPr>
            <a:spLocks noGrp="1"/>
          </p:cNvSpPr>
          <p:nvPr>
            <p:ph type="pic" sz="quarter" idx="13"/>
          </p:nvPr>
        </p:nvSpPr>
        <p:spPr>
          <a:xfrm>
            <a:off x="0" y="5245130"/>
            <a:ext cx="12192000" cy="1612870"/>
          </a:xfrm>
        </p:spPr>
        <p:txBody>
          <a:bodyPr rtlCol="0"/>
          <a:lstStyle/>
          <a:p>
            <a:pPr rtl="0"/>
            <a:r>
              <a:rPr lang="es-ES" noProof="0"/>
              <a:t>Haga clic en el icono para agregar una imagen</a:t>
            </a:r>
            <a:endParaRPr lang="es-ES" noProof="0" dirty="0"/>
          </a:p>
        </p:txBody>
      </p:sp>
      <p:sp>
        <p:nvSpPr>
          <p:cNvPr id="10" name="Rectángulo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ángulo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D2D392A7-0F39-42FF-B4F9-6917FE5273C0}" type="datetime1">
              <a:rPr lang="es-ES" noProof="0" smtClean="0"/>
              <a:t>05/10/2021</a:t>
            </a:fld>
            <a:endParaRPr lang="es-ES" noProof="0" dirty="0"/>
          </a:p>
        </p:txBody>
      </p:sp>
      <p:sp>
        <p:nvSpPr>
          <p:cNvPr id="5" name="Marcador de posición de pie de página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s-ES" noProof="0" dirty="0"/>
          </a:p>
        </p:txBody>
      </p:sp>
      <p:sp>
        <p:nvSpPr>
          <p:cNvPr id="6" name="Marcador de número de diapositiva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s-ES" noProof="0" smtClean="0"/>
              <a:t>‹Nº›</a:t>
            </a:fld>
            <a:endParaRPr lang="es-ES" noProof="0" dirty="0"/>
          </a:p>
        </p:txBody>
      </p:sp>
      <p:sp>
        <p:nvSpPr>
          <p:cNvPr id="9" name="Rectá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2162721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santiago-mart%C3%ADn-billordo-49a00715b/"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www.linkedin.com/in/santiago-mart%C3%ADn-billordo-49a00715b"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svg"/><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ángulo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ángulo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 name="Marcador de posición de imagen 4" descr="Grupo de revistas de colores encima&#10;&#10;Descripción generada automáticamente con confianza media">
            <a:extLst>
              <a:ext uri="{FF2B5EF4-FFF2-40B4-BE49-F238E27FC236}">
                <a16:creationId xmlns:a16="http://schemas.microsoft.com/office/drawing/2014/main" id="{695B2350-DE3B-4393-A574-569D51DC2EEA}"/>
              </a:ext>
            </a:extLst>
          </p:cNvPr>
          <p:cNvPicPr>
            <a:picLocks noGrp="1" noChangeAspect="1"/>
          </p:cNvPicPr>
          <p:nvPr>
            <p:ph type="pic" sz="quarter" idx="13"/>
          </p:nvPr>
        </p:nvPicPr>
        <p:blipFill>
          <a:blip r:embed="rId3"/>
          <a:srcRect t="9750" b="9750"/>
          <a:stretch>
            <a:fillRect/>
          </a:stretch>
        </p:blipFill>
        <p:spPr/>
      </p:pic>
      <p:sp>
        <p:nvSpPr>
          <p:cNvPr id="26" name="Rectángulo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ángulo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ítulo 7"/>
          <p:cNvSpPr>
            <a:spLocks noGrp="1"/>
          </p:cNvSpPr>
          <p:nvPr>
            <p:ph type="ctrTitle"/>
          </p:nvPr>
        </p:nvSpPr>
        <p:spPr>
          <a:xfrm>
            <a:off x="609599" y="4572000"/>
            <a:ext cx="10965141" cy="895244"/>
          </a:xfrm>
        </p:spPr>
        <p:txBody>
          <a:bodyPr vert="horz" lIns="91440" tIns="45720" rIns="91440" bIns="45720" rtlCol="0" anchor="b">
            <a:normAutofit/>
          </a:bodyPr>
          <a:lstStyle/>
          <a:p>
            <a:pPr rtl="0"/>
            <a:r>
              <a:rPr lang="es-ES" sz="4000" dirty="0">
                <a:solidFill>
                  <a:schemeClr val="tx1"/>
                </a:solidFill>
              </a:rPr>
              <a:t>Análisis de Plataformas de </a:t>
            </a:r>
            <a:r>
              <a:rPr lang="es-ES" sz="4000" dirty="0" err="1">
                <a:solidFill>
                  <a:schemeClr val="tx1"/>
                </a:solidFill>
              </a:rPr>
              <a:t>Streaming</a:t>
            </a:r>
            <a:endParaRPr lang="es-ES" sz="4000" dirty="0">
              <a:solidFill>
                <a:schemeClr val="tx1"/>
              </a:solidFill>
            </a:endParaRPr>
          </a:p>
        </p:txBody>
      </p:sp>
      <p:sp>
        <p:nvSpPr>
          <p:cNvPr id="9" name="Subtítulo 8"/>
          <p:cNvSpPr>
            <a:spLocks noGrp="1"/>
          </p:cNvSpPr>
          <p:nvPr>
            <p:ph type="subTitle" idx="1"/>
          </p:nvPr>
        </p:nvSpPr>
        <p:spPr>
          <a:xfrm>
            <a:off x="609598" y="5504576"/>
            <a:ext cx="10965142" cy="447491"/>
          </a:xfrm>
        </p:spPr>
        <p:txBody>
          <a:bodyPr vert="horz" lIns="91440" tIns="45720" rIns="91440" bIns="45720" rtlCol="0" anchor="t">
            <a:normAutofit fontScale="85000" lnSpcReduction="20000"/>
          </a:bodyPr>
          <a:lstStyle/>
          <a:p>
            <a:pPr rtl="0"/>
            <a:r>
              <a:rPr lang="es-ES" dirty="0"/>
              <a:t>Trabajo de investigación y análisis sobre la propuesta de valor que ofrecen las plataformas más populares de </a:t>
            </a:r>
            <a:r>
              <a:rPr lang="es-ES" dirty="0" err="1"/>
              <a:t>Streaming</a:t>
            </a:r>
            <a:r>
              <a:rPr lang="es-ES" dirty="0"/>
              <a:t> para curso de Data </a:t>
            </a:r>
            <a:r>
              <a:rPr lang="es-ES" dirty="0" err="1"/>
              <a:t>Analytics</a:t>
            </a:r>
            <a:r>
              <a:rPr lang="es-ES" dirty="0"/>
              <a:t>.</a:t>
            </a:r>
          </a:p>
        </p:txBody>
      </p:sp>
      <p:pic>
        <p:nvPicPr>
          <p:cNvPr id="12" name="Imagen 11" descr="Imagen que contiene vajilla, plato, dibujo&#10;&#10;Descripción generada automáticamente">
            <a:extLst>
              <a:ext uri="{FF2B5EF4-FFF2-40B4-BE49-F238E27FC236}">
                <a16:creationId xmlns:a16="http://schemas.microsoft.com/office/drawing/2014/main" id="{A1CF7DC5-79E0-4FD6-ACBF-F599CF867D71}"/>
              </a:ext>
            </a:extLst>
          </p:cNvPr>
          <p:cNvPicPr>
            <a:picLocks noChangeAspect="1"/>
          </p:cNvPicPr>
          <p:nvPr/>
        </p:nvPicPr>
        <p:blipFill>
          <a:blip r:embed="rId4"/>
          <a:stretch>
            <a:fillRect/>
          </a:stretch>
        </p:blipFill>
        <p:spPr>
          <a:xfrm>
            <a:off x="6270058" y="67183"/>
            <a:ext cx="5677632" cy="15822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dirty="0"/>
              <a:t>Recorrido por el tablero</a:t>
            </a:r>
          </a:p>
        </p:txBody>
      </p:sp>
      <p:sp>
        <p:nvSpPr>
          <p:cNvPr id="5" name="Marcador de contenido 4"/>
          <p:cNvSpPr>
            <a:spLocks noGrp="1"/>
          </p:cNvSpPr>
          <p:nvPr>
            <p:ph sz="half" idx="2"/>
          </p:nvPr>
        </p:nvSpPr>
        <p:spPr>
          <a:xfrm>
            <a:off x="6416043" y="2452798"/>
            <a:ext cx="5194766" cy="2934999"/>
          </a:xfrm>
        </p:spPr>
        <p:txBody>
          <a:bodyPr rtlCol="0">
            <a:normAutofit fontScale="62500" lnSpcReduction="20000"/>
          </a:bodyPr>
          <a:lstStyle/>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cs typeface="Noto Sans Symbols"/>
              </a:rPr>
              <a:t>Comenzamos brindando 5 indiciadores, la intención de estos es dar un primer vistazo a las dimensiones de las plataformas, ya que cuatro muestran la cantidad de películas por plataforma. El otro restantes detalla el tiempo promedio de una película.</a:t>
            </a:r>
            <a:endParaRPr lang="es-AR" dirty="0">
              <a:solidFill>
                <a:srgbClr val="000000"/>
              </a:solidFill>
              <a:latin typeface="Noto Sans Symbols"/>
              <a:ea typeface="Arial" panose="020B0604020202020204" pitchFamily="34" charset="0"/>
              <a:cs typeface="Noto Sans Symbols"/>
            </a:endParaRPr>
          </a:p>
          <a:p>
            <a:pPr marL="342900" lvl="0" indent="-342900">
              <a:lnSpc>
                <a:spcPct val="150000"/>
              </a:lnSpc>
              <a:spcAft>
                <a:spcPts val="800"/>
              </a:spcAft>
              <a:buFont typeface="Arial" panose="020B0604020202020204" pitchFamily="34" charset="0"/>
              <a:buChar char="⮚"/>
            </a:pPr>
            <a:r>
              <a:rPr lang="es-AR" sz="1800" dirty="0">
                <a:effectLst/>
                <a:latin typeface="Arial" panose="020B0604020202020204" pitchFamily="34" charset="0"/>
                <a:ea typeface="Arial" panose="020B0604020202020204" pitchFamily="34" charset="0"/>
              </a:rPr>
              <a:t>Continuamos con un gráfico </a:t>
            </a:r>
            <a:r>
              <a:rPr lang="es-AR" sz="1800" dirty="0" err="1">
                <a:effectLst/>
                <a:latin typeface="Arial" panose="020B0604020202020204" pitchFamily="34" charset="0"/>
                <a:ea typeface="Arial" panose="020B0604020202020204" pitchFamily="34" charset="0"/>
              </a:rPr>
              <a:t>Treemap</a:t>
            </a:r>
            <a:r>
              <a:rPr lang="es-AR" sz="1800" dirty="0">
                <a:effectLst/>
                <a:latin typeface="Arial" panose="020B0604020202020204" pitchFamily="34" charset="0"/>
                <a:ea typeface="Arial" panose="020B0604020202020204" pitchFamily="34" charset="0"/>
              </a:rPr>
              <a:t> con el TOP 15 de los países que producen películas, esto en concordancia con la idea de que el usuario tenga un panorama general de la industria.</a:t>
            </a:r>
            <a:endParaRPr lang="es-AR" dirty="0">
              <a:latin typeface="Calibri" panose="020F0502020204030204" pitchFamily="34" charset="0"/>
              <a:ea typeface="Arial" panose="020B0604020202020204" pitchFamily="34" charset="0"/>
            </a:endParaRPr>
          </a:p>
          <a:p>
            <a:pPr marL="342900" lvl="0" indent="-342900">
              <a:lnSpc>
                <a:spcPct val="150000"/>
              </a:lnSpc>
              <a:spcAft>
                <a:spcPts val="800"/>
              </a:spcAft>
              <a:buFont typeface="Arial" panose="020B0604020202020204" pitchFamily="34" charset="0"/>
              <a:buChar char="⮚"/>
            </a:pPr>
            <a:r>
              <a:rPr lang="es-AR" sz="1800" dirty="0">
                <a:effectLst/>
                <a:latin typeface="Arial" panose="020B0604020202020204" pitchFamily="34" charset="0"/>
                <a:ea typeface="Arial" panose="020B0604020202020204" pitchFamily="34" charset="0"/>
              </a:rPr>
              <a:t>Finalmente contamos con un gráfico en línea que muestra la cantidad de películas (Eje X) que se estrenaron por año (Eje Y) para, de manera sencilla, visualizar como viene evolucionando la producción de piezas.</a:t>
            </a:r>
            <a:endParaRPr lang="es-AR" sz="1800" dirty="0">
              <a:effectLst/>
              <a:latin typeface="Calibri" panose="020F0502020204030204" pitchFamily="34" charset="0"/>
              <a:ea typeface="Calibri" panose="020F0502020204030204" pitchFamily="34" charset="0"/>
            </a:endParaRPr>
          </a:p>
        </p:txBody>
      </p:sp>
      <p:sp>
        <p:nvSpPr>
          <p:cNvPr id="22" name="Marcador de texto 21">
            <a:extLst>
              <a:ext uri="{FF2B5EF4-FFF2-40B4-BE49-F238E27FC236}">
                <a16:creationId xmlns:a16="http://schemas.microsoft.com/office/drawing/2014/main" id="{E619EA94-4FDA-4BD0-8BD3-B316B07BFE87}"/>
              </a:ext>
            </a:extLst>
          </p:cNvPr>
          <p:cNvSpPr>
            <a:spLocks noGrp="1"/>
          </p:cNvSpPr>
          <p:nvPr>
            <p:ph type="body" idx="1"/>
          </p:nvPr>
        </p:nvSpPr>
        <p:spPr>
          <a:xfrm>
            <a:off x="581191" y="1790801"/>
            <a:ext cx="5194769" cy="557784"/>
          </a:xfrm>
        </p:spPr>
        <p:txBody>
          <a:bodyPr/>
          <a:lstStyle/>
          <a:p>
            <a:r>
              <a:rPr lang="es-ES" dirty="0"/>
              <a:t>Primer Página: Indicadores</a:t>
            </a:r>
            <a:endParaRPr lang="es-AR" dirty="0"/>
          </a:p>
        </p:txBody>
      </p:sp>
      <p:pic>
        <p:nvPicPr>
          <p:cNvPr id="4" name="Imagen 3">
            <a:extLst>
              <a:ext uri="{FF2B5EF4-FFF2-40B4-BE49-F238E27FC236}">
                <a16:creationId xmlns:a16="http://schemas.microsoft.com/office/drawing/2014/main" id="{4C89F608-D936-4A6E-8405-ABA728A9BB89}"/>
              </a:ext>
            </a:extLst>
          </p:cNvPr>
          <p:cNvPicPr>
            <a:picLocks noChangeAspect="1"/>
          </p:cNvPicPr>
          <p:nvPr/>
        </p:nvPicPr>
        <p:blipFill rotWithShape="1">
          <a:blip r:embed="rId3"/>
          <a:srcRect l="8150" t="18875" r="21322" b="10639"/>
          <a:stretch/>
        </p:blipFill>
        <p:spPr>
          <a:xfrm>
            <a:off x="776653" y="2452798"/>
            <a:ext cx="5493050" cy="3087999"/>
          </a:xfrm>
          <a:prstGeom prst="rect">
            <a:avLst/>
          </a:prstGeom>
        </p:spPr>
      </p:pic>
    </p:spTree>
    <p:extLst>
      <p:ext uri="{BB962C8B-B14F-4D97-AF65-F5344CB8AC3E}">
        <p14:creationId xmlns:p14="http://schemas.microsoft.com/office/powerpoint/2010/main" val="223256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dirty="0"/>
              <a:t>Recorrido por el tablero</a:t>
            </a:r>
          </a:p>
        </p:txBody>
      </p:sp>
      <p:sp>
        <p:nvSpPr>
          <p:cNvPr id="5" name="Marcador de contenido 4"/>
          <p:cNvSpPr>
            <a:spLocks noGrp="1"/>
          </p:cNvSpPr>
          <p:nvPr>
            <p:ph sz="half" idx="2"/>
          </p:nvPr>
        </p:nvSpPr>
        <p:spPr>
          <a:xfrm>
            <a:off x="581194" y="2446064"/>
            <a:ext cx="5194766" cy="2934999"/>
          </a:xfrm>
        </p:spPr>
        <p:txBody>
          <a:bodyPr rtlCol="0">
            <a:normAutofit fontScale="62500" lnSpcReduction="20000"/>
          </a:bodyPr>
          <a:lstStyle/>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cs typeface="Noto Sans Symbols"/>
              </a:rPr>
              <a:t>Esta página tiene como propósito posibilitar un análisis más en detalle, por lo que cuenta con cinco filtros claves.</a:t>
            </a:r>
          </a:p>
          <a:p>
            <a:pPr marL="342900" lvl="0" indent="-342900">
              <a:lnSpc>
                <a:spcPct val="150000"/>
              </a:lnSpc>
              <a:spcAft>
                <a:spcPts val="800"/>
              </a:spcAft>
              <a:buFont typeface="Arial" panose="020B0604020202020204" pitchFamily="34" charset="0"/>
              <a:buChar char="⮚"/>
            </a:pPr>
            <a:r>
              <a:rPr lang="es-AR" sz="1800" dirty="0">
                <a:effectLst/>
                <a:latin typeface="Arial" panose="020B0604020202020204" pitchFamily="34" charset="0"/>
                <a:ea typeface="Arial" panose="020B0604020202020204" pitchFamily="34" charset="0"/>
              </a:rPr>
              <a:t>Estos filtros tienen incidencia sobre una tabla que cuenta con los géneros acompañado de la cantidad de películas que posee cada uno en total. El segundo ranking es otra tabla con una lista de los directores con mayor cantidad de películas total.</a:t>
            </a:r>
          </a:p>
          <a:p>
            <a:pPr marL="342900" lvl="0" indent="-342900">
              <a:lnSpc>
                <a:spcPct val="150000"/>
              </a:lnSpc>
              <a:spcAft>
                <a:spcPts val="800"/>
              </a:spcAft>
              <a:buFont typeface="Arial" panose="020B0604020202020204" pitchFamily="34" charset="0"/>
              <a:buChar char="⮚"/>
            </a:pPr>
            <a:r>
              <a:rPr lang="es-AR" sz="1800" dirty="0">
                <a:effectLst/>
                <a:latin typeface="Arial" panose="020B0604020202020204" pitchFamily="34" charset="0"/>
                <a:ea typeface="Arial" panose="020B0604020202020204" pitchFamily="34" charset="0"/>
              </a:rPr>
              <a:t>También nos encontramos con una tabla que muestra la lista de películas con un promedio de calificación mayor al 85%.A su vez, exponemos un gráfico de columnas apiladas que muestra el total de películas que posee cada uno de los mínimos de edades.</a:t>
            </a:r>
            <a:endParaRPr lang="es-AR" dirty="0">
              <a:latin typeface="Calibri" panose="020F0502020204030204" pitchFamily="34" charset="0"/>
              <a:ea typeface="Arial" panose="020B0604020202020204" pitchFamily="34" charset="0"/>
            </a:endParaRPr>
          </a:p>
          <a:p>
            <a:pPr marL="342900" lvl="0" indent="-342900">
              <a:lnSpc>
                <a:spcPct val="150000"/>
              </a:lnSpc>
              <a:spcAft>
                <a:spcPts val="800"/>
              </a:spcAft>
              <a:buFont typeface="Arial" panose="020B0604020202020204" pitchFamily="34" charset="0"/>
              <a:buChar char="⮚"/>
            </a:pPr>
            <a:r>
              <a:rPr lang="es-AR" sz="1800" dirty="0">
                <a:effectLst/>
                <a:latin typeface="Arial" panose="020B0604020202020204" pitchFamily="34" charset="0"/>
                <a:ea typeface="Arial" panose="020B0604020202020204" pitchFamily="34" charset="0"/>
              </a:rPr>
              <a:t>Finalmente, se encuentran 5 indicadores.</a:t>
            </a:r>
            <a:endParaRPr lang="es-AR"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Marcador de texto 21">
            <a:extLst>
              <a:ext uri="{FF2B5EF4-FFF2-40B4-BE49-F238E27FC236}">
                <a16:creationId xmlns:a16="http://schemas.microsoft.com/office/drawing/2014/main" id="{E619EA94-4FDA-4BD0-8BD3-B316B07BFE87}"/>
              </a:ext>
            </a:extLst>
          </p:cNvPr>
          <p:cNvSpPr>
            <a:spLocks noGrp="1"/>
          </p:cNvSpPr>
          <p:nvPr>
            <p:ph type="body" idx="1"/>
          </p:nvPr>
        </p:nvSpPr>
        <p:spPr>
          <a:xfrm>
            <a:off x="581191" y="1790801"/>
            <a:ext cx="5194769" cy="557784"/>
          </a:xfrm>
        </p:spPr>
        <p:txBody>
          <a:bodyPr/>
          <a:lstStyle/>
          <a:p>
            <a:r>
              <a:rPr lang="es-ES" dirty="0"/>
              <a:t>Segunda Página:  Tablas y Contenidos</a:t>
            </a:r>
            <a:endParaRPr lang="es-AR" dirty="0"/>
          </a:p>
        </p:txBody>
      </p:sp>
      <p:pic>
        <p:nvPicPr>
          <p:cNvPr id="6" name="Imagen 5">
            <a:extLst>
              <a:ext uri="{FF2B5EF4-FFF2-40B4-BE49-F238E27FC236}">
                <a16:creationId xmlns:a16="http://schemas.microsoft.com/office/drawing/2014/main" id="{B2F88C19-9CD9-4750-A497-F04C31A231EB}"/>
              </a:ext>
            </a:extLst>
          </p:cNvPr>
          <p:cNvPicPr>
            <a:picLocks noChangeAspect="1"/>
          </p:cNvPicPr>
          <p:nvPr/>
        </p:nvPicPr>
        <p:blipFill rotWithShape="1">
          <a:blip r:embed="rId3"/>
          <a:srcRect l="7933" t="19207" r="20903" b="10640"/>
          <a:stretch/>
        </p:blipFill>
        <p:spPr>
          <a:xfrm>
            <a:off x="6096000" y="2446064"/>
            <a:ext cx="5493050" cy="3045946"/>
          </a:xfrm>
          <a:prstGeom prst="rect">
            <a:avLst/>
          </a:prstGeom>
        </p:spPr>
      </p:pic>
    </p:spTree>
    <p:extLst>
      <p:ext uri="{BB962C8B-B14F-4D97-AF65-F5344CB8AC3E}">
        <p14:creationId xmlns:p14="http://schemas.microsoft.com/office/powerpoint/2010/main" val="2456206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dirty="0"/>
              <a:t>Recorrido por el tablero</a:t>
            </a:r>
          </a:p>
        </p:txBody>
      </p:sp>
      <p:sp>
        <p:nvSpPr>
          <p:cNvPr id="5" name="Marcador de contenido 4"/>
          <p:cNvSpPr>
            <a:spLocks noGrp="1"/>
          </p:cNvSpPr>
          <p:nvPr>
            <p:ph sz="half" idx="2"/>
          </p:nvPr>
        </p:nvSpPr>
        <p:spPr>
          <a:xfrm>
            <a:off x="6096000" y="2593847"/>
            <a:ext cx="5194766" cy="3534495"/>
          </a:xfrm>
        </p:spPr>
        <p:txBody>
          <a:bodyPr rtlCol="0">
            <a:normAutofit fontScale="62500" lnSpcReduction="20000"/>
          </a:bodyPr>
          <a:lstStyle/>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cs typeface="Noto Sans Symbols"/>
              </a:rPr>
              <a:t>En esta página nos encontramos indicadores más técnicos que permiten profundizar el análisis de una forma más crítica si el usuario así lo desee</a:t>
            </a:r>
          </a:p>
          <a:p>
            <a:pPr marL="0" lvl="0" indent="0">
              <a:lnSpc>
                <a:spcPct val="150000"/>
              </a:lnSpc>
              <a:spcAft>
                <a:spcPts val="800"/>
              </a:spcAft>
              <a:buNone/>
            </a:pPr>
            <a:r>
              <a:rPr lang="es-AR" sz="1800" dirty="0">
                <a:solidFill>
                  <a:srgbClr val="000000"/>
                </a:solidFill>
                <a:effectLst/>
                <a:latin typeface="Arial" panose="020B0604020202020204" pitchFamily="34" charset="0"/>
                <a:ea typeface="Arial" panose="020B0604020202020204" pitchFamily="34" charset="0"/>
              </a:rPr>
              <a:t>En la esquina izquierda superior nos encontramos 5 filtros, estos filtros tienen repercusión sobre 3 indicadores:</a:t>
            </a:r>
          </a:p>
          <a:p>
            <a:pPr marL="858520">
              <a:lnSpc>
                <a:spcPct val="150000"/>
              </a:lnSpc>
              <a:spcAft>
                <a:spcPts val="800"/>
              </a:spcAft>
              <a:buFont typeface="Courier New" panose="02070309020205020404" pitchFamily="49" charset="0"/>
              <a:buChar char="o"/>
            </a:pPr>
            <a:r>
              <a:rPr lang="es-AR" sz="1800" dirty="0">
                <a:solidFill>
                  <a:srgbClr val="000000"/>
                </a:solidFill>
                <a:effectLst/>
                <a:latin typeface="Arial" panose="020B0604020202020204" pitchFamily="34" charset="0"/>
                <a:ea typeface="Arial" panose="020B0604020202020204" pitchFamily="34" charset="0"/>
              </a:rPr>
              <a:t>Cantidad de Películas Producidas en USA.</a:t>
            </a:r>
          </a:p>
          <a:p>
            <a:pPr marL="858520">
              <a:lnSpc>
                <a:spcPct val="150000"/>
              </a:lnSpc>
              <a:spcAft>
                <a:spcPts val="800"/>
              </a:spcAft>
              <a:buFont typeface="Courier New" panose="02070309020205020404" pitchFamily="49" charset="0"/>
              <a:buChar char="o"/>
            </a:pPr>
            <a:r>
              <a:rPr lang="es-AR" sz="1800" dirty="0">
                <a:solidFill>
                  <a:srgbClr val="000000"/>
                </a:solidFill>
                <a:effectLst/>
                <a:latin typeface="Arial" panose="020B0604020202020204" pitchFamily="34" charset="0"/>
                <a:ea typeface="Arial" panose="020B0604020202020204" pitchFamily="34" charset="0"/>
              </a:rPr>
              <a:t>Ratio de directores por país.</a:t>
            </a:r>
          </a:p>
          <a:p>
            <a:pPr marL="858520">
              <a:lnSpc>
                <a:spcPct val="150000"/>
              </a:lnSpc>
              <a:spcAft>
                <a:spcPts val="800"/>
              </a:spcAft>
              <a:buFont typeface="Courier New" panose="02070309020205020404" pitchFamily="49" charset="0"/>
              <a:buChar char="o"/>
            </a:pPr>
            <a:r>
              <a:rPr lang="es-AR" sz="1800" dirty="0">
                <a:solidFill>
                  <a:srgbClr val="000000"/>
                </a:solidFill>
                <a:effectLst/>
                <a:latin typeface="Arial" panose="020B0604020202020204" pitchFamily="34" charset="0"/>
                <a:ea typeface="Arial" panose="020B0604020202020204" pitchFamily="34" charset="0"/>
              </a:rPr>
              <a:t>Estrenos de películas en USA en 2020.</a:t>
            </a:r>
          </a:p>
          <a:p>
            <a:pPr marL="552520" indent="0">
              <a:lnSpc>
                <a:spcPct val="150000"/>
              </a:lnSpc>
              <a:spcAft>
                <a:spcPts val="800"/>
              </a:spcAft>
              <a:buNone/>
            </a:pPr>
            <a:r>
              <a:rPr lang="es-AR" sz="1800" dirty="0">
                <a:solidFill>
                  <a:srgbClr val="000000"/>
                </a:solidFill>
                <a:effectLst/>
                <a:latin typeface="Arial" panose="020B0604020202020204" pitchFamily="34" charset="0"/>
                <a:ea typeface="Arial" panose="020B0604020202020204" pitchFamily="34" charset="0"/>
              </a:rPr>
              <a:t>Luego se plantea un grafico de columnas agrupadas, que en el eje X muestra los géneros y en el eje Y la cantidad de películas.</a:t>
            </a:r>
            <a:endParaRPr lang="es-AR" sz="1800" dirty="0">
              <a:effectLst/>
              <a:latin typeface="Calibri" panose="020F0502020204030204" pitchFamily="34" charset="0"/>
              <a:ea typeface="Calibri" panose="020F0502020204030204" pitchFamily="34" charset="0"/>
            </a:endParaRPr>
          </a:p>
          <a:p>
            <a:pPr marL="552520" indent="0">
              <a:lnSpc>
                <a:spcPct val="150000"/>
              </a:lnSpc>
              <a:spcAft>
                <a:spcPts val="800"/>
              </a:spcAft>
              <a:buNone/>
            </a:pPr>
            <a:r>
              <a:rPr lang="es-AR" sz="1800" dirty="0">
                <a:solidFill>
                  <a:srgbClr val="000000"/>
                </a:solidFill>
                <a:effectLst/>
                <a:latin typeface="Arial" panose="020B0604020202020204" pitchFamily="34" charset="0"/>
                <a:ea typeface="Arial" panose="020B0604020202020204" pitchFamily="34" charset="0"/>
              </a:rPr>
              <a:t>Por ultima se presenta una variación por año de estreno en las plataformas, que nos muestra la variación nominal y porcentual de películas respecto al año pasado.</a:t>
            </a:r>
            <a:endParaRPr lang="es-AR" sz="1800" dirty="0">
              <a:effectLst/>
              <a:latin typeface="Calibri" panose="020F0502020204030204" pitchFamily="34" charset="0"/>
              <a:ea typeface="Calibri" panose="020F0502020204030204" pitchFamily="34" charset="0"/>
            </a:endParaRPr>
          </a:p>
        </p:txBody>
      </p:sp>
      <p:sp>
        <p:nvSpPr>
          <p:cNvPr id="22" name="Marcador de texto 21">
            <a:extLst>
              <a:ext uri="{FF2B5EF4-FFF2-40B4-BE49-F238E27FC236}">
                <a16:creationId xmlns:a16="http://schemas.microsoft.com/office/drawing/2014/main" id="{E619EA94-4FDA-4BD0-8BD3-B316B07BFE87}"/>
              </a:ext>
            </a:extLst>
          </p:cNvPr>
          <p:cNvSpPr>
            <a:spLocks noGrp="1"/>
          </p:cNvSpPr>
          <p:nvPr>
            <p:ph type="body" idx="1"/>
          </p:nvPr>
        </p:nvSpPr>
        <p:spPr>
          <a:xfrm>
            <a:off x="581191" y="1790801"/>
            <a:ext cx="5194769" cy="557784"/>
          </a:xfrm>
        </p:spPr>
        <p:txBody>
          <a:bodyPr/>
          <a:lstStyle/>
          <a:p>
            <a:r>
              <a:rPr lang="es-ES" dirty="0"/>
              <a:t>Tercer Página: Por Estreno/Página</a:t>
            </a:r>
            <a:endParaRPr lang="es-AR" dirty="0"/>
          </a:p>
        </p:txBody>
      </p:sp>
      <p:pic>
        <p:nvPicPr>
          <p:cNvPr id="4" name="Imagen 3">
            <a:extLst>
              <a:ext uri="{FF2B5EF4-FFF2-40B4-BE49-F238E27FC236}">
                <a16:creationId xmlns:a16="http://schemas.microsoft.com/office/drawing/2014/main" id="{AD8D6DCC-6F20-4E80-93F0-8202250E2437}"/>
              </a:ext>
            </a:extLst>
          </p:cNvPr>
          <p:cNvPicPr>
            <a:picLocks noChangeAspect="1"/>
          </p:cNvPicPr>
          <p:nvPr/>
        </p:nvPicPr>
        <p:blipFill rotWithShape="1">
          <a:blip r:embed="rId3"/>
          <a:srcRect l="7653" t="18718" r="22016" b="10639"/>
          <a:stretch/>
        </p:blipFill>
        <p:spPr>
          <a:xfrm>
            <a:off x="581191" y="2593847"/>
            <a:ext cx="5391135" cy="3045945"/>
          </a:xfrm>
          <a:prstGeom prst="rect">
            <a:avLst/>
          </a:prstGeom>
        </p:spPr>
      </p:pic>
    </p:spTree>
    <p:extLst>
      <p:ext uri="{BB962C8B-B14F-4D97-AF65-F5344CB8AC3E}">
        <p14:creationId xmlns:p14="http://schemas.microsoft.com/office/powerpoint/2010/main" val="3582890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dirty="0"/>
              <a:t>Recorrido por el tablero</a:t>
            </a:r>
          </a:p>
        </p:txBody>
      </p:sp>
      <p:sp>
        <p:nvSpPr>
          <p:cNvPr id="5" name="Marcador de contenido 4"/>
          <p:cNvSpPr>
            <a:spLocks noGrp="1"/>
          </p:cNvSpPr>
          <p:nvPr>
            <p:ph sz="half" idx="2"/>
          </p:nvPr>
        </p:nvSpPr>
        <p:spPr>
          <a:xfrm>
            <a:off x="581194" y="2348585"/>
            <a:ext cx="5194766" cy="3419169"/>
          </a:xfrm>
        </p:spPr>
        <p:txBody>
          <a:bodyPr rtlCol="0">
            <a:normAutofit fontScale="62500" lnSpcReduction="20000"/>
          </a:bodyPr>
          <a:lstStyle/>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cs typeface="Noto Sans Symbols"/>
              </a:rPr>
              <a:t>En esta última página presentamos una visualización mucho más grafica e interactiva de las películas en el globo terráqueo, por eso se colocó un mapa y la cantidad de películas por país representadas con puntos. Acompañando este grafico hicimos uso de </a:t>
            </a:r>
            <a:r>
              <a:rPr lang="es-AR" sz="1800" dirty="0" err="1">
                <a:solidFill>
                  <a:srgbClr val="000000"/>
                </a:solidFill>
                <a:effectLst/>
                <a:latin typeface="Arial" panose="020B0604020202020204" pitchFamily="34" charset="0"/>
                <a:ea typeface="Arial" panose="020B0604020202020204" pitchFamily="34" charset="0"/>
                <a:cs typeface="Noto Sans Symbols"/>
              </a:rPr>
              <a:t>tooltips</a:t>
            </a:r>
            <a:r>
              <a:rPr lang="es-AR" sz="1800" dirty="0">
                <a:solidFill>
                  <a:srgbClr val="000000"/>
                </a:solidFill>
                <a:effectLst/>
                <a:latin typeface="Arial" panose="020B0604020202020204" pitchFamily="34" charset="0"/>
                <a:ea typeface="Arial" panose="020B0604020202020204" pitchFamily="34" charset="0"/>
                <a:cs typeface="Noto Sans Symbols"/>
              </a:rPr>
              <a:t> que muestran un grafico de anillos con el porcentaje de películas que tiene cada plataforma en los países.</a:t>
            </a:r>
          </a:p>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rPr>
              <a:t>Este grafico se ve acompañado por dos </a:t>
            </a:r>
            <a:r>
              <a:rPr lang="es-AR" sz="1800" dirty="0" err="1">
                <a:solidFill>
                  <a:srgbClr val="000000"/>
                </a:solidFill>
                <a:effectLst/>
                <a:latin typeface="Arial" panose="020B0604020202020204" pitchFamily="34" charset="0"/>
                <a:ea typeface="Arial" panose="020B0604020202020204" pitchFamily="34" charset="0"/>
              </a:rPr>
              <a:t>rankingss</a:t>
            </a:r>
            <a:r>
              <a:rPr lang="es-AR" sz="1800" dirty="0">
                <a:solidFill>
                  <a:srgbClr val="000000"/>
                </a:solidFill>
                <a:effectLst/>
                <a:latin typeface="Arial" panose="020B0604020202020204" pitchFamily="34" charset="0"/>
                <a:ea typeface="Arial" panose="020B0604020202020204" pitchFamily="34" charset="0"/>
              </a:rPr>
              <a:t>, el primero es un TOP10 de las mejores películas clasificadas según el promedio de las calificaciones obtenidas de Rotten </a:t>
            </a:r>
            <a:r>
              <a:rPr lang="es-AR" sz="1800" dirty="0" err="1">
                <a:solidFill>
                  <a:srgbClr val="000000"/>
                </a:solidFill>
                <a:effectLst/>
                <a:latin typeface="Arial" panose="020B0604020202020204" pitchFamily="34" charset="0"/>
                <a:ea typeface="Arial" panose="020B0604020202020204" pitchFamily="34" charset="0"/>
              </a:rPr>
              <a:t>Tomatoes</a:t>
            </a:r>
            <a:r>
              <a:rPr lang="es-AR" sz="1800" dirty="0">
                <a:solidFill>
                  <a:srgbClr val="000000"/>
                </a:solidFill>
                <a:effectLst/>
                <a:latin typeface="Arial" panose="020B0604020202020204" pitchFamily="34" charset="0"/>
                <a:ea typeface="Arial" panose="020B0604020202020204" pitchFamily="34" charset="0"/>
              </a:rPr>
              <a:t> e </a:t>
            </a:r>
            <a:r>
              <a:rPr lang="es-AR" sz="1800" dirty="0" err="1">
                <a:solidFill>
                  <a:srgbClr val="000000"/>
                </a:solidFill>
                <a:effectLst/>
                <a:latin typeface="Arial" panose="020B0604020202020204" pitchFamily="34" charset="0"/>
                <a:ea typeface="Arial" panose="020B0604020202020204" pitchFamily="34" charset="0"/>
              </a:rPr>
              <a:t>IMDb</a:t>
            </a:r>
            <a:r>
              <a:rPr lang="es-AR" sz="1800" dirty="0">
                <a:solidFill>
                  <a:srgbClr val="000000"/>
                </a:solidFill>
                <a:effectLst/>
                <a:latin typeface="Arial" panose="020B0604020202020204" pitchFamily="34" charset="0"/>
                <a:ea typeface="Arial" panose="020B0604020202020204" pitchFamily="34" charset="0"/>
              </a:rPr>
              <a:t> y un BOTTON10 de las peores películas calificadas.</a:t>
            </a:r>
          </a:p>
          <a:p>
            <a:pPr marL="342900" lvl="0" indent="-342900">
              <a:lnSpc>
                <a:spcPct val="150000"/>
              </a:lnSpc>
              <a:spcAft>
                <a:spcPts val="800"/>
              </a:spcAft>
              <a:buFont typeface="Arial" panose="020B0604020202020204" pitchFamily="34" charset="0"/>
              <a:buChar char="⮚"/>
            </a:pPr>
            <a:r>
              <a:rPr lang="es-AR" sz="1800" dirty="0">
                <a:solidFill>
                  <a:srgbClr val="000000"/>
                </a:solidFill>
                <a:effectLst/>
                <a:latin typeface="Arial" panose="020B0604020202020204" pitchFamily="34" charset="0"/>
                <a:ea typeface="Arial" panose="020B0604020202020204" pitchFamily="34" charset="0"/>
              </a:rPr>
              <a:t>Finalmente, se encuentran 4 indicadores en gráficos de tarjetas, con la cantidad de películas en cada plataforma que interactúa con el mapa cuando se selecciona un país especifico.</a:t>
            </a:r>
            <a:endParaRPr lang="es-AR" sz="1800" dirty="0">
              <a:effectLst/>
              <a:latin typeface="Calibri" panose="020F0502020204030204" pitchFamily="34" charset="0"/>
              <a:ea typeface="Calibri" panose="020F0502020204030204" pitchFamily="34" charset="0"/>
            </a:endParaRPr>
          </a:p>
        </p:txBody>
      </p:sp>
      <p:sp>
        <p:nvSpPr>
          <p:cNvPr id="22" name="Marcador de texto 21">
            <a:extLst>
              <a:ext uri="{FF2B5EF4-FFF2-40B4-BE49-F238E27FC236}">
                <a16:creationId xmlns:a16="http://schemas.microsoft.com/office/drawing/2014/main" id="{E619EA94-4FDA-4BD0-8BD3-B316B07BFE87}"/>
              </a:ext>
            </a:extLst>
          </p:cNvPr>
          <p:cNvSpPr>
            <a:spLocks noGrp="1"/>
          </p:cNvSpPr>
          <p:nvPr>
            <p:ph type="body" idx="1"/>
          </p:nvPr>
        </p:nvSpPr>
        <p:spPr>
          <a:xfrm>
            <a:off x="581191" y="1790801"/>
            <a:ext cx="5194769" cy="557784"/>
          </a:xfrm>
        </p:spPr>
        <p:txBody>
          <a:bodyPr/>
          <a:lstStyle/>
          <a:p>
            <a:r>
              <a:rPr lang="es-ES" dirty="0"/>
              <a:t>Cuarta Página: Por País/Plataforma</a:t>
            </a:r>
            <a:endParaRPr lang="es-AR" dirty="0"/>
          </a:p>
        </p:txBody>
      </p:sp>
      <p:pic>
        <p:nvPicPr>
          <p:cNvPr id="6" name="Imagen 5">
            <a:extLst>
              <a:ext uri="{FF2B5EF4-FFF2-40B4-BE49-F238E27FC236}">
                <a16:creationId xmlns:a16="http://schemas.microsoft.com/office/drawing/2014/main" id="{33D54A3F-828F-48A0-AE45-0301B413FFCA}"/>
              </a:ext>
            </a:extLst>
          </p:cNvPr>
          <p:cNvPicPr>
            <a:picLocks noChangeAspect="1"/>
          </p:cNvPicPr>
          <p:nvPr/>
        </p:nvPicPr>
        <p:blipFill rotWithShape="1">
          <a:blip r:embed="rId3"/>
          <a:srcRect l="9884" t="18099" r="21535" b="10384"/>
          <a:stretch/>
        </p:blipFill>
        <p:spPr>
          <a:xfrm>
            <a:off x="6304766" y="2348585"/>
            <a:ext cx="5306040" cy="3112361"/>
          </a:xfrm>
          <a:prstGeom prst="rect">
            <a:avLst/>
          </a:prstGeom>
        </p:spPr>
      </p:pic>
    </p:spTree>
    <p:extLst>
      <p:ext uri="{BB962C8B-B14F-4D97-AF65-F5344CB8AC3E}">
        <p14:creationId xmlns:p14="http://schemas.microsoft.com/office/powerpoint/2010/main" val="302693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082833" y="1683667"/>
            <a:ext cx="9964000" cy="844000"/>
          </a:xfrm>
          <a:prstGeom prst="rect">
            <a:avLst/>
          </a:prstGeom>
          <a:noFill/>
          <a:ln>
            <a:noFill/>
          </a:ln>
        </p:spPr>
        <p:txBody>
          <a:bodyPr spcFirstLastPara="1" wrap="square" lIns="121900" tIns="121900" rIns="121900" bIns="121900" anchor="t" anchorCtr="0">
            <a:noAutofit/>
          </a:bodyPr>
          <a:lstStyle/>
          <a:p>
            <a:pPr algn="ctr"/>
            <a:r>
              <a:rPr lang="es" sz="4800" i="1" dirty="0">
                <a:solidFill>
                  <a:srgbClr val="121212"/>
                </a:solidFill>
                <a:latin typeface="Anton"/>
                <a:ea typeface="Anton"/>
                <a:cs typeface="Anton"/>
                <a:sym typeface="Anton"/>
              </a:rPr>
              <a:t>EQUIPO 1</a:t>
            </a:r>
            <a:endParaRPr sz="4800" i="1" dirty="0">
              <a:solidFill>
                <a:srgbClr val="121212"/>
              </a:solidFill>
              <a:latin typeface="Anton"/>
              <a:ea typeface="Anton"/>
              <a:cs typeface="Anton"/>
              <a:sym typeface="Anton"/>
            </a:endParaRPr>
          </a:p>
        </p:txBody>
      </p:sp>
      <p:sp>
        <p:nvSpPr>
          <p:cNvPr id="55" name="Google Shape;55;p13"/>
          <p:cNvSpPr txBox="1"/>
          <p:nvPr/>
        </p:nvSpPr>
        <p:spPr>
          <a:xfrm>
            <a:off x="942967" y="3026734"/>
            <a:ext cx="10698048" cy="3145466"/>
          </a:xfrm>
          <a:prstGeom prst="rect">
            <a:avLst/>
          </a:prstGeom>
          <a:noFill/>
          <a:ln>
            <a:noFill/>
          </a:ln>
        </p:spPr>
        <p:txBody>
          <a:bodyPr spcFirstLastPara="1" wrap="square" lIns="121900" tIns="121900" rIns="121900" bIns="121900" anchor="ctr" anchorCtr="0">
            <a:noAutofit/>
          </a:bodyPr>
          <a:lstStyle/>
          <a:p>
            <a:pPr>
              <a:lnSpc>
                <a:spcPct val="150000"/>
              </a:lnSpc>
              <a:buClr>
                <a:srgbClr val="000000"/>
              </a:buClr>
              <a:buSzPts val="2000"/>
            </a:pPr>
            <a:r>
              <a:rPr lang="es" sz="2667" b="1" dirty="0">
                <a:solidFill>
                  <a:schemeClr val="bg1"/>
                </a:solidFill>
                <a:latin typeface="Helvetica Neue"/>
                <a:ea typeface="Helvetica Neue"/>
                <a:cs typeface="Helvetica Neue"/>
                <a:sym typeface="Helvetica Neue"/>
              </a:rPr>
              <a:t>Integrantes:</a:t>
            </a:r>
            <a:endParaRPr lang="es" sz="2667" b="1" dirty="0">
              <a:solidFill>
                <a:schemeClr val="bg1"/>
              </a:solidFill>
              <a:latin typeface="Helvetica Neue Light"/>
              <a:ea typeface="Helvetica Neue"/>
              <a:cs typeface="Helvetica Neue"/>
              <a:sym typeface="Helvetica Neue Light"/>
            </a:endParaRPr>
          </a:p>
          <a:p>
            <a:pPr>
              <a:lnSpc>
                <a:spcPct val="150000"/>
              </a:lnSpc>
              <a:buClr>
                <a:srgbClr val="000000"/>
              </a:buClr>
              <a:buSzPts val="2000"/>
            </a:pPr>
            <a:r>
              <a:rPr lang="es" sz="2667" b="1" dirty="0">
                <a:solidFill>
                  <a:schemeClr val="bg1"/>
                </a:solidFill>
                <a:latin typeface="Helvetica Neue Light"/>
                <a:ea typeface="Helvetica Neue Light"/>
                <a:cs typeface="Arial" panose="020B0604020202020204" pitchFamily="34" charset="0"/>
                <a:sym typeface="Helvetica Neue Light"/>
              </a:rPr>
              <a:t>	- </a:t>
            </a:r>
            <a:r>
              <a:rPr lang="es-ES" sz="2000" u="sng" dirty="0">
                <a:solidFill>
                  <a:schemeClr val="bg1"/>
                </a:solidFill>
                <a:latin typeface="Arial" panose="020B0604020202020204" pitchFamily="34" charset="0"/>
                <a:ea typeface="Helvetica Neue Light"/>
                <a:cs typeface="Arial" panose="020B0604020202020204" pitchFamily="34" charset="0"/>
                <a:sym typeface="Helvetica Neue Light"/>
              </a:rPr>
              <a:t>Alfredo Parente</a:t>
            </a:r>
            <a:r>
              <a:rPr lang="es-ES" sz="2000"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s-ES" sz="1600" dirty="0">
                <a:solidFill>
                  <a:schemeClr val="bg1"/>
                </a:solidFill>
                <a:latin typeface="Arial" panose="020B0604020202020204" pitchFamily="34" charset="0"/>
                <a:ea typeface="Helvetica Neue Light"/>
                <a:cs typeface="Arial" panose="020B0604020202020204" pitchFamily="34" charset="0"/>
                <a:sym typeface="Helvetica Neue Light"/>
              </a:rPr>
              <a:t>Analista de Análisis y Reporte para Calidad Interna.</a:t>
            </a:r>
          </a:p>
          <a:p>
            <a:pPr algn="ctr">
              <a:lnSpc>
                <a:spcPct val="150000"/>
              </a:lnSpc>
              <a:buClr>
                <a:srgbClr val="000000"/>
              </a:buClr>
              <a:buSzPts val="2000"/>
            </a:pPr>
            <a:r>
              <a:rPr lang="es-ES" sz="1600"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s-ES" sz="1600" dirty="0">
                <a:solidFill>
                  <a:schemeClr val="bg1"/>
                </a:solidFill>
                <a:latin typeface="Arial" panose="020B0604020202020204" pitchFamily="34" charset="0"/>
                <a:ea typeface="Helvetica Neue Light"/>
                <a:cs typeface="Arial" panose="020B0604020202020204" pitchFamily="34" charset="0"/>
                <a:sym typeface="Helvetica Neue Light"/>
                <a:hlinkClick r:id="rId3">
                  <a:extLst>
                    <a:ext uri="{A12FA001-AC4F-418D-AE19-62706E023703}">
                      <ahyp:hlinkClr xmlns:ahyp="http://schemas.microsoft.com/office/drawing/2018/hyperlinkcolor" val="tx"/>
                    </a:ext>
                  </a:extLst>
                </a:hlinkClick>
              </a:rPr>
              <a:t>https://www.linkedin.com/in/santiago-mart%C3%ADn-billordo-49a00715b/</a:t>
            </a:r>
            <a:endParaRPr lang="es-ES" sz="1600" dirty="0">
              <a:solidFill>
                <a:schemeClr val="bg1"/>
              </a:solidFill>
              <a:latin typeface="Arial" panose="020B0604020202020204" pitchFamily="34" charset="0"/>
              <a:ea typeface="Helvetica Neue Light"/>
              <a:cs typeface="Arial" panose="020B0604020202020204" pitchFamily="34" charset="0"/>
              <a:sym typeface="Helvetica Neue Light"/>
            </a:endParaRPr>
          </a:p>
          <a:p>
            <a:pPr algn="ctr">
              <a:lnSpc>
                <a:spcPct val="150000"/>
              </a:lnSpc>
              <a:buClr>
                <a:srgbClr val="000000"/>
              </a:buClr>
              <a:buSzPts val="2000"/>
            </a:pPr>
            <a:endParaRPr lang="es-ES" sz="1600" u="sng" dirty="0">
              <a:solidFill>
                <a:schemeClr val="bg1"/>
              </a:solidFill>
              <a:latin typeface="Arial" panose="020B0604020202020204" pitchFamily="34" charset="0"/>
              <a:ea typeface="Helvetica Neue Light"/>
              <a:cs typeface="Arial" panose="020B0604020202020204" pitchFamily="34" charset="0"/>
              <a:sym typeface="Helvetica Neue Light"/>
            </a:endParaRPr>
          </a:p>
          <a:p>
            <a:pPr>
              <a:lnSpc>
                <a:spcPct val="150000"/>
              </a:lnSpc>
              <a:buClr>
                <a:srgbClr val="000000"/>
              </a:buClr>
              <a:buSzPts val="2000"/>
            </a:pPr>
            <a:r>
              <a:rPr lang="es-ES" sz="2000" dirty="0">
                <a:solidFill>
                  <a:schemeClr val="bg1"/>
                </a:solidFill>
                <a:latin typeface="Arial" panose="020B0604020202020204" pitchFamily="34" charset="0"/>
                <a:ea typeface="Helvetica Neue Light"/>
                <a:cs typeface="Arial" panose="020B0604020202020204" pitchFamily="34" charset="0"/>
                <a:sym typeface="Helvetica Neue Light"/>
              </a:rPr>
              <a:t>	- </a:t>
            </a:r>
            <a:r>
              <a:rPr lang="es-ES" sz="2000" u="sng" dirty="0">
                <a:solidFill>
                  <a:schemeClr val="bg1"/>
                </a:solidFill>
                <a:latin typeface="Arial" panose="020B0604020202020204" pitchFamily="34" charset="0"/>
                <a:ea typeface="Helvetica Neue Light"/>
                <a:cs typeface="Arial" panose="020B0604020202020204" pitchFamily="34" charset="0"/>
                <a:sym typeface="Helvetica Neue Light"/>
              </a:rPr>
              <a:t>Santiago Billordo:</a:t>
            </a:r>
            <a:r>
              <a:rPr lang="es-ES" sz="2000"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s-AR" sz="1600" dirty="0">
                <a:solidFill>
                  <a:schemeClr val="bg1"/>
                </a:solidFill>
                <a:effectLst/>
                <a:latin typeface="Arial" panose="020B0604020202020204" pitchFamily="34" charset="0"/>
                <a:ea typeface="Arial" panose="020B0604020202020204" pitchFamily="34" charset="0"/>
                <a:cs typeface="Arial" panose="020B0604020202020204" pitchFamily="34" charset="0"/>
              </a:rPr>
              <a:t>Lic. en Comercialización – Analista de Cuentas de Pagar. </a:t>
            </a:r>
          </a:p>
          <a:p>
            <a:pPr algn="ctr">
              <a:lnSpc>
                <a:spcPct val="150000"/>
              </a:lnSpc>
              <a:buClr>
                <a:srgbClr val="000000"/>
              </a:buClr>
              <a:buSzPts val="2000"/>
            </a:pPr>
            <a:r>
              <a:rPr lang="es-AR" sz="1600"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s-AR" sz="1600" dirty="0">
                <a:solidFill>
                  <a:schemeClr val="bg1"/>
                </a:solidFill>
                <a:latin typeface="Arial" panose="020B0604020202020204" pitchFamily="34" charset="0"/>
                <a:ea typeface="Helvetica Neue Light"/>
                <a:cs typeface="Arial" panose="020B0604020202020204" pitchFamily="34" charset="0"/>
                <a:sym typeface="Helvetica Neue Light"/>
                <a:hlinkClick r:id="rId4">
                  <a:extLst>
                    <a:ext uri="{A12FA001-AC4F-418D-AE19-62706E023703}">
                      <ahyp:hlinkClr xmlns:ahyp="http://schemas.microsoft.com/office/drawing/2018/hyperlinkcolor" val="tx"/>
                    </a:ext>
                  </a:extLst>
                </a:hlinkClick>
              </a:rPr>
              <a:t>https://www.linkedin.com/in/santiago-mart%C3%ADn-billordo-49a00715b</a:t>
            </a:r>
            <a:r>
              <a:rPr lang="es-AR" sz="1600" dirty="0">
                <a:solidFill>
                  <a:schemeClr val="bg1"/>
                </a:solidFill>
                <a:latin typeface="Arial" panose="020B0604020202020204" pitchFamily="34" charset="0"/>
                <a:ea typeface="Helvetica Neue Light"/>
                <a:cs typeface="Arial" panose="020B0604020202020204" pitchFamily="34" charset="0"/>
                <a:sym typeface="Helvetica Neue Light"/>
              </a:rPr>
              <a:t> </a:t>
            </a:r>
          </a:p>
          <a:p>
            <a:pPr algn="ctr">
              <a:lnSpc>
                <a:spcPct val="150000"/>
              </a:lnSpc>
              <a:buClr>
                <a:srgbClr val="000000"/>
              </a:buClr>
              <a:buSzPts val="2000"/>
            </a:pPr>
            <a:endParaRPr lang="es-AR" sz="1600" dirty="0">
              <a:solidFill>
                <a:schemeClr val="bg1"/>
              </a:solidFill>
              <a:latin typeface="Arial" panose="020B0604020202020204" pitchFamily="34" charset="0"/>
              <a:ea typeface="Helvetica Neue Light"/>
              <a:cs typeface="Arial" panose="020B0604020202020204" pitchFamily="34" charset="0"/>
              <a:sym typeface="Helvetica Neue Light"/>
            </a:endParaRPr>
          </a:p>
        </p:txBody>
      </p:sp>
      <p:sp>
        <p:nvSpPr>
          <p:cNvPr id="56" name="Google Shape;56;p13"/>
          <p:cNvSpPr txBox="1"/>
          <p:nvPr/>
        </p:nvSpPr>
        <p:spPr>
          <a:xfrm>
            <a:off x="942967" y="5843800"/>
            <a:ext cx="2308000" cy="634400"/>
          </a:xfrm>
          <a:prstGeom prst="rect">
            <a:avLst/>
          </a:prstGeom>
          <a:noFill/>
          <a:ln>
            <a:noFill/>
          </a:ln>
        </p:spPr>
        <p:txBody>
          <a:bodyPr spcFirstLastPara="1" wrap="square" lIns="121900" tIns="121900" rIns="121900" bIns="121900" anchor="ctr" anchorCtr="0">
            <a:noAutofit/>
          </a:bodyPr>
          <a:lstStyle/>
          <a:p>
            <a:pPr algn="ctr">
              <a:lnSpc>
                <a:spcPct val="150000"/>
              </a:lnSpc>
              <a:buClr>
                <a:srgbClr val="000000"/>
              </a:buClr>
              <a:buSzPts val="1800"/>
            </a:pPr>
            <a:endParaRPr sz="2400" b="1">
              <a:solidFill>
                <a:srgbClr val="000000"/>
              </a:solidFill>
              <a:latin typeface="Lato"/>
              <a:ea typeface="Lato"/>
              <a:cs typeface="Lato"/>
              <a:sym typeface="Lato"/>
            </a:endParaRPr>
          </a:p>
        </p:txBody>
      </p:sp>
      <p:pic>
        <p:nvPicPr>
          <p:cNvPr id="5" name="Imagen 4" descr="Icono&#10;&#10;Descripción generada automáticamente">
            <a:extLst>
              <a:ext uri="{FF2B5EF4-FFF2-40B4-BE49-F238E27FC236}">
                <a16:creationId xmlns:a16="http://schemas.microsoft.com/office/drawing/2014/main" id="{73F4F573-A13F-4046-9FF9-F82230412801}"/>
              </a:ext>
            </a:extLst>
          </p:cNvPr>
          <p:cNvPicPr>
            <a:picLocks noChangeAspect="1"/>
          </p:cNvPicPr>
          <p:nvPr/>
        </p:nvPicPr>
        <p:blipFill>
          <a:blip r:embed="rId5"/>
          <a:stretch>
            <a:fillRect/>
          </a:stretch>
        </p:blipFill>
        <p:spPr>
          <a:xfrm>
            <a:off x="4041862" y="4333931"/>
            <a:ext cx="265536" cy="265536"/>
          </a:xfrm>
          <a:prstGeom prst="rect">
            <a:avLst/>
          </a:prstGeom>
        </p:spPr>
      </p:pic>
      <p:pic>
        <p:nvPicPr>
          <p:cNvPr id="9" name="Imagen 8" descr="Icono&#10;&#10;Descripción generada automáticamente">
            <a:extLst>
              <a:ext uri="{FF2B5EF4-FFF2-40B4-BE49-F238E27FC236}">
                <a16:creationId xmlns:a16="http://schemas.microsoft.com/office/drawing/2014/main" id="{53AAE242-E206-4EFF-BABE-096032BC5AA8}"/>
              </a:ext>
            </a:extLst>
          </p:cNvPr>
          <p:cNvPicPr>
            <a:picLocks noChangeAspect="1"/>
          </p:cNvPicPr>
          <p:nvPr/>
        </p:nvPicPr>
        <p:blipFill>
          <a:blip r:embed="rId5"/>
          <a:stretch>
            <a:fillRect/>
          </a:stretch>
        </p:blipFill>
        <p:spPr>
          <a:xfrm>
            <a:off x="4041862" y="5520455"/>
            <a:ext cx="265536" cy="2655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a:stretch/>
        </p:blipFill>
        <p:spPr>
          <a:xfrm>
            <a:off x="10090567" y="6212834"/>
            <a:ext cx="1582035" cy="440900"/>
          </a:xfrm>
          <a:prstGeom prst="rect">
            <a:avLst/>
          </a:prstGeom>
          <a:noFill/>
          <a:ln>
            <a:noFill/>
          </a:ln>
        </p:spPr>
      </p:pic>
      <p:sp>
        <p:nvSpPr>
          <p:cNvPr id="62" name="Google Shape;62;p14"/>
          <p:cNvSpPr txBox="1"/>
          <p:nvPr/>
        </p:nvSpPr>
        <p:spPr>
          <a:xfrm>
            <a:off x="829300" y="475767"/>
            <a:ext cx="7681654" cy="66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AR" sz="3467" i="1" dirty="0">
                <a:latin typeface="Anton"/>
                <a:ea typeface="Anton"/>
                <a:cs typeface="Anton"/>
                <a:sym typeface="Anton"/>
              </a:rPr>
              <a:t>Análisis de Plataformas de </a:t>
            </a:r>
            <a:r>
              <a:rPr lang="es-AR" sz="3467" i="1" dirty="0" err="1">
                <a:latin typeface="Anton"/>
                <a:ea typeface="Anton"/>
                <a:cs typeface="Anton"/>
                <a:sym typeface="Anton"/>
              </a:rPr>
              <a:t>Streaming</a:t>
            </a:r>
            <a:endParaRPr lang="es-AR" sz="3467" dirty="0">
              <a:solidFill>
                <a:srgbClr val="000000"/>
              </a:solidFill>
              <a:latin typeface="Arial"/>
              <a:ea typeface="Arial"/>
              <a:cs typeface="Arial"/>
              <a:sym typeface="Arial"/>
            </a:endParaRPr>
          </a:p>
        </p:txBody>
      </p:sp>
      <p:sp>
        <p:nvSpPr>
          <p:cNvPr id="63" name="Google Shape;63;p14"/>
          <p:cNvSpPr txBox="1"/>
          <p:nvPr/>
        </p:nvSpPr>
        <p:spPr>
          <a:xfrm>
            <a:off x="652100" y="1417600"/>
            <a:ext cx="5444800" cy="4738000"/>
          </a:xfrm>
          <a:prstGeom prst="rect">
            <a:avLst/>
          </a:prstGeom>
          <a:noFill/>
          <a:ln>
            <a:noFill/>
          </a:ln>
        </p:spPr>
        <p:txBody>
          <a:bodyPr spcFirstLastPara="1" wrap="square" lIns="121900" tIns="121900" rIns="121900" bIns="121900" anchor="ctr" anchorCtr="0">
            <a:noAutofit/>
          </a:bodyPr>
          <a:lstStyle/>
          <a:p>
            <a:pPr marL="609585" marR="50799" indent="-474121" algn="just">
              <a:lnSpc>
                <a:spcPct val="128571"/>
              </a:lnSpc>
              <a:buClr>
                <a:srgbClr val="1E1E1E"/>
              </a:buClr>
              <a:buSzPts val="2000"/>
              <a:buFont typeface="Helvetica Neue Light"/>
              <a:buChar char="●"/>
            </a:pPr>
            <a:r>
              <a:rPr lang="es" sz="2400" u="sng" dirty="0">
                <a:solidFill>
                  <a:srgbClr val="1E1E1E"/>
                </a:solidFill>
                <a:highlight>
                  <a:srgbClr val="FFFFFF"/>
                </a:highlight>
                <a:ea typeface="Helvetica Neue Light"/>
                <a:cs typeface="Helvetica Neue Light"/>
                <a:sym typeface="Helvetica Neue Light"/>
              </a:rPr>
              <a:t>Temática/Modelo de negocio:</a:t>
            </a:r>
          </a:p>
          <a:p>
            <a:pPr marL="135464" marR="50799" algn="just">
              <a:lnSpc>
                <a:spcPct val="128571"/>
              </a:lnSpc>
              <a:buClr>
                <a:srgbClr val="1E1E1E"/>
              </a:buClr>
              <a:buSzPts val="2000"/>
            </a:pPr>
            <a:r>
              <a:rPr lang="es" dirty="0">
                <a:solidFill>
                  <a:srgbClr val="1E1E1E"/>
                </a:solidFill>
                <a:highlight>
                  <a:srgbClr val="FFFFFF"/>
                </a:highlight>
                <a:ea typeface="Helvetica Neue Light"/>
                <a:cs typeface="Helvetica Neue Light"/>
                <a:sym typeface="Helvetica Neue Light"/>
              </a:rPr>
              <a:t>	</a:t>
            </a:r>
            <a:r>
              <a:rPr lang="es-AR" dirty="0">
                <a:effectLst/>
                <a:ea typeface="Arial" panose="020B0604020202020204" pitchFamily="34" charset="0"/>
              </a:rPr>
              <a:t>Este trabajo se adentra  en las plataformas de </a:t>
            </a:r>
            <a:r>
              <a:rPr lang="es-AR" dirty="0" err="1">
                <a:effectLst/>
                <a:ea typeface="Arial" panose="020B0604020202020204" pitchFamily="34" charset="0"/>
              </a:rPr>
              <a:t>streaming</a:t>
            </a:r>
            <a:r>
              <a:rPr lang="es-AR" dirty="0">
                <a:effectLst/>
                <a:ea typeface="Arial" panose="020B0604020202020204" pitchFamily="34" charset="0"/>
              </a:rPr>
              <a:t> más populares y buscara analizar su catálogo de forma individual, así como también comparándolo. </a:t>
            </a:r>
          </a:p>
          <a:p>
            <a:pPr marL="135464" marR="50799" algn="just">
              <a:lnSpc>
                <a:spcPct val="128571"/>
              </a:lnSpc>
              <a:buClr>
                <a:srgbClr val="1E1E1E"/>
              </a:buClr>
              <a:buSzPts val="2000"/>
            </a:pPr>
            <a:endParaRPr dirty="0">
              <a:solidFill>
                <a:srgbClr val="1E1E1E"/>
              </a:solidFill>
              <a:highlight>
                <a:srgbClr val="FFFFFF"/>
              </a:highlight>
              <a:ea typeface="Helvetica Neue Light"/>
              <a:cs typeface="Helvetica Neue Light"/>
              <a:sym typeface="Helvetica Neue Light"/>
            </a:endParaRPr>
          </a:p>
          <a:p>
            <a:pPr marL="609585" marR="50799" indent="-474121" algn="just">
              <a:lnSpc>
                <a:spcPct val="128571"/>
              </a:lnSpc>
              <a:buClr>
                <a:srgbClr val="1E1E1E"/>
              </a:buClr>
              <a:buSzPts val="2000"/>
              <a:buFont typeface="Helvetica Neue Light"/>
              <a:buChar char="●"/>
            </a:pPr>
            <a:r>
              <a:rPr lang="es" sz="2400" u="sng" dirty="0">
                <a:solidFill>
                  <a:srgbClr val="1E1E1E"/>
                </a:solidFill>
                <a:highlight>
                  <a:srgbClr val="FFFFFF"/>
                </a:highlight>
                <a:sym typeface="Helvetica Neue Light"/>
              </a:rPr>
              <a:t>Nivel de aplicaci</a:t>
            </a:r>
            <a:r>
              <a:rPr lang="es-AR" sz="2400" u="sng" dirty="0" err="1">
                <a:solidFill>
                  <a:srgbClr val="1E1E1E"/>
                </a:solidFill>
                <a:highlight>
                  <a:srgbClr val="FFFFFF"/>
                </a:highlight>
                <a:sym typeface="Helvetica Neue Light"/>
              </a:rPr>
              <a:t>ón</a:t>
            </a:r>
            <a:r>
              <a:rPr lang="es-AR" sz="2400" u="sng" dirty="0">
                <a:solidFill>
                  <a:srgbClr val="1E1E1E"/>
                </a:solidFill>
                <a:highlight>
                  <a:srgbClr val="FFFFFF"/>
                </a:highlight>
                <a:sym typeface="Helvetica Neue Light"/>
              </a:rPr>
              <a:t> de Data </a:t>
            </a:r>
            <a:r>
              <a:rPr lang="es-AR" sz="2400" u="sng" dirty="0" err="1">
                <a:solidFill>
                  <a:srgbClr val="1E1E1E"/>
                </a:solidFill>
                <a:highlight>
                  <a:srgbClr val="FFFFFF"/>
                </a:highlight>
                <a:sym typeface="Helvetica Neue Light"/>
              </a:rPr>
              <a:t>Analitycs</a:t>
            </a:r>
            <a:r>
              <a:rPr lang="es" sz="2400" u="sng" dirty="0">
                <a:solidFill>
                  <a:srgbClr val="1E1E1E"/>
                </a:solidFill>
                <a:highlight>
                  <a:srgbClr val="FFFFFF"/>
                </a:highlight>
                <a:sym typeface="Helvetica Neue Light"/>
              </a:rPr>
              <a:t>:</a:t>
            </a:r>
          </a:p>
          <a:p>
            <a:pPr marL="135464" marR="50799" algn="just">
              <a:lnSpc>
                <a:spcPct val="128571"/>
              </a:lnSpc>
              <a:buClr>
                <a:srgbClr val="1E1E1E"/>
              </a:buClr>
              <a:buSzPts val="2000"/>
            </a:pPr>
            <a:r>
              <a:rPr lang="es-ES" dirty="0">
                <a:solidFill>
                  <a:srgbClr val="000000"/>
                </a:solidFill>
                <a:effectLst/>
                <a:ea typeface="Arial" panose="020B0604020202020204" pitchFamily="34" charset="0"/>
              </a:rPr>
              <a:t>	El proyecto está enfocado en brindar soluciones de </a:t>
            </a:r>
            <a:r>
              <a:rPr lang="es-ES" dirty="0" err="1">
                <a:solidFill>
                  <a:srgbClr val="000000"/>
                </a:solidFill>
                <a:effectLst/>
                <a:ea typeface="Arial" panose="020B0604020202020204" pitchFamily="34" charset="0"/>
              </a:rPr>
              <a:t>analytics</a:t>
            </a:r>
            <a:r>
              <a:rPr lang="es-ES" dirty="0">
                <a:solidFill>
                  <a:srgbClr val="000000"/>
                </a:solidFill>
                <a:effectLst/>
                <a:ea typeface="Arial" panose="020B0604020202020204" pitchFamily="34" charset="0"/>
              </a:rPr>
              <a:t> a nivel estratégico para una nueva plataforma de </a:t>
            </a:r>
            <a:r>
              <a:rPr lang="es-ES" dirty="0" err="1">
                <a:solidFill>
                  <a:srgbClr val="000000"/>
                </a:solidFill>
                <a:effectLst/>
                <a:ea typeface="Arial" panose="020B0604020202020204" pitchFamily="34" charset="0"/>
              </a:rPr>
              <a:t>Streaming</a:t>
            </a:r>
            <a:r>
              <a:rPr lang="es-ES" dirty="0">
                <a:solidFill>
                  <a:srgbClr val="000000"/>
                </a:solidFill>
                <a:effectLst/>
                <a:ea typeface="Arial" panose="020B0604020202020204" pitchFamily="34" charset="0"/>
              </a:rPr>
              <a:t> que desea competir en el entretenimiento. </a:t>
            </a:r>
            <a:endParaRPr lang="es-ES" dirty="0">
              <a:solidFill>
                <a:srgbClr val="1E1E1E"/>
              </a:solidFill>
              <a:highlight>
                <a:srgbClr val="FFFFFF"/>
              </a:highlight>
              <a:ea typeface="Helvetica Neue Light"/>
              <a:cs typeface="Helvetica Neue Light"/>
              <a:sym typeface="Helvetica Neue Light"/>
            </a:endParaRPr>
          </a:p>
          <a:p>
            <a:pPr marR="50799" algn="just">
              <a:lnSpc>
                <a:spcPct val="128571"/>
              </a:lnSpc>
            </a:pPr>
            <a:endParaRPr lang="es-AR" sz="3200" dirty="0">
              <a:solidFill>
                <a:srgbClr val="1E1E1E"/>
              </a:solidFill>
              <a:highlight>
                <a:srgbClr val="FFFFFF"/>
              </a:highlight>
              <a:latin typeface="Helvetica Neue Light"/>
              <a:ea typeface="Helvetica Neue Light"/>
              <a:cs typeface="Helvetica Neue Light"/>
              <a:sym typeface="Helvetica Neue Light"/>
            </a:endParaRPr>
          </a:p>
        </p:txBody>
      </p:sp>
      <p:pic>
        <p:nvPicPr>
          <p:cNvPr id="64" name="Google Shape;64;p14"/>
          <p:cNvPicPr preferRelativeResize="0"/>
          <p:nvPr/>
        </p:nvPicPr>
        <p:blipFill>
          <a:blip r:embed="rId4">
            <a:alphaModFix/>
          </a:blip>
          <a:stretch>
            <a:fillRect/>
          </a:stretch>
        </p:blipFill>
        <p:spPr>
          <a:xfrm>
            <a:off x="9041743" y="1435336"/>
            <a:ext cx="2753023" cy="1564601"/>
          </a:xfrm>
          <a:prstGeom prst="rect">
            <a:avLst/>
          </a:prstGeom>
          <a:noFill/>
          <a:ln>
            <a:noFill/>
          </a:ln>
        </p:spPr>
      </p:pic>
      <p:pic>
        <p:nvPicPr>
          <p:cNvPr id="65" name="Google Shape;65;p14"/>
          <p:cNvPicPr preferRelativeResize="0"/>
          <p:nvPr/>
        </p:nvPicPr>
        <p:blipFill>
          <a:blip r:embed="rId5">
            <a:alphaModFix/>
          </a:blip>
          <a:stretch>
            <a:fillRect/>
          </a:stretch>
        </p:blipFill>
        <p:spPr>
          <a:xfrm>
            <a:off x="6327534" y="1435333"/>
            <a:ext cx="2618301" cy="1564585"/>
          </a:xfrm>
          <a:prstGeom prst="rect">
            <a:avLst/>
          </a:prstGeom>
          <a:noFill/>
          <a:ln>
            <a:noFill/>
          </a:ln>
        </p:spPr>
      </p:pic>
      <p:sp>
        <p:nvSpPr>
          <p:cNvPr id="68" name="Google Shape;68;p14"/>
          <p:cNvSpPr txBox="1"/>
          <p:nvPr/>
        </p:nvSpPr>
        <p:spPr>
          <a:xfrm>
            <a:off x="6527333" y="4802500"/>
            <a:ext cx="5028800" cy="440800"/>
          </a:xfrm>
          <a:prstGeom prst="rect">
            <a:avLst/>
          </a:prstGeom>
          <a:noFill/>
          <a:ln>
            <a:noFill/>
          </a:ln>
        </p:spPr>
        <p:txBody>
          <a:bodyPr spcFirstLastPara="1" wrap="square" lIns="121900" tIns="121900" rIns="121900" bIns="121900" anchor="t" anchorCtr="0">
            <a:noAutofit/>
          </a:bodyPr>
          <a:lstStyle/>
          <a:p>
            <a:pPr algn="ctr">
              <a:buClr>
                <a:srgbClr val="000000"/>
              </a:buClr>
              <a:buSzPts val="2600"/>
            </a:pPr>
            <a:r>
              <a:rPr lang="es" sz="1733" i="1">
                <a:latin typeface="Anton"/>
                <a:ea typeface="Anton"/>
                <a:cs typeface="Anton"/>
                <a:sym typeface="Anton"/>
              </a:rPr>
              <a:t>Miniaturas de las solapas del dashboard. </a:t>
            </a:r>
            <a:endParaRPr sz="1733">
              <a:solidFill>
                <a:srgbClr val="000000"/>
              </a:solidFill>
              <a:latin typeface="Arial"/>
              <a:ea typeface="Arial"/>
              <a:cs typeface="Arial"/>
              <a:sym typeface="Arial"/>
            </a:endParaRPr>
          </a:p>
        </p:txBody>
      </p:sp>
      <p:pic>
        <p:nvPicPr>
          <p:cNvPr id="10" name="Google Shape;64;p14">
            <a:extLst>
              <a:ext uri="{FF2B5EF4-FFF2-40B4-BE49-F238E27FC236}">
                <a16:creationId xmlns:a16="http://schemas.microsoft.com/office/drawing/2014/main" id="{18F7F4F1-25BC-4316-A21A-61CFFF57CB0B}"/>
              </a:ext>
            </a:extLst>
          </p:cNvPr>
          <p:cNvPicPr preferRelativeResize="0"/>
          <p:nvPr/>
        </p:nvPicPr>
        <p:blipFill>
          <a:blip r:embed="rId4">
            <a:alphaModFix/>
          </a:blip>
          <a:stretch>
            <a:fillRect/>
          </a:stretch>
        </p:blipFill>
        <p:spPr>
          <a:xfrm>
            <a:off x="9041743" y="1435336"/>
            <a:ext cx="2753023" cy="1564601"/>
          </a:xfrm>
          <a:prstGeom prst="rect">
            <a:avLst/>
          </a:prstGeom>
          <a:noFill/>
          <a:ln>
            <a:noFill/>
          </a:ln>
        </p:spPr>
      </p:pic>
      <p:pic>
        <p:nvPicPr>
          <p:cNvPr id="13" name="Imagen 12">
            <a:extLst>
              <a:ext uri="{FF2B5EF4-FFF2-40B4-BE49-F238E27FC236}">
                <a16:creationId xmlns:a16="http://schemas.microsoft.com/office/drawing/2014/main" id="{F1477805-E7D8-4129-9C31-384954E0C6CF}"/>
              </a:ext>
            </a:extLst>
          </p:cNvPr>
          <p:cNvPicPr>
            <a:picLocks noChangeAspect="1"/>
          </p:cNvPicPr>
          <p:nvPr/>
        </p:nvPicPr>
        <p:blipFill rotWithShape="1">
          <a:blip r:embed="rId6"/>
          <a:srcRect l="13324" t="19543" r="16552" b="10962"/>
          <a:stretch/>
        </p:blipFill>
        <p:spPr>
          <a:xfrm>
            <a:off x="6327533" y="1433576"/>
            <a:ext cx="2618299" cy="1564601"/>
          </a:xfrm>
          <a:prstGeom prst="rect">
            <a:avLst/>
          </a:prstGeom>
        </p:spPr>
      </p:pic>
      <p:pic>
        <p:nvPicPr>
          <p:cNvPr id="14" name="Imagen 13">
            <a:extLst>
              <a:ext uri="{FF2B5EF4-FFF2-40B4-BE49-F238E27FC236}">
                <a16:creationId xmlns:a16="http://schemas.microsoft.com/office/drawing/2014/main" id="{BAA5B1A6-7B84-4AEB-B793-8485B88AF490}"/>
              </a:ext>
            </a:extLst>
          </p:cNvPr>
          <p:cNvPicPr>
            <a:picLocks noChangeAspect="1"/>
          </p:cNvPicPr>
          <p:nvPr/>
        </p:nvPicPr>
        <p:blipFill rotWithShape="1">
          <a:blip r:embed="rId7"/>
          <a:srcRect l="13261" t="19227" r="16801" b="10743"/>
          <a:stretch/>
        </p:blipFill>
        <p:spPr>
          <a:xfrm>
            <a:off x="9041733" y="1433576"/>
            <a:ext cx="2753032" cy="1564601"/>
          </a:xfrm>
          <a:prstGeom prst="rect">
            <a:avLst/>
          </a:prstGeom>
        </p:spPr>
      </p:pic>
      <p:pic>
        <p:nvPicPr>
          <p:cNvPr id="15" name="Imagen 14">
            <a:extLst>
              <a:ext uri="{FF2B5EF4-FFF2-40B4-BE49-F238E27FC236}">
                <a16:creationId xmlns:a16="http://schemas.microsoft.com/office/drawing/2014/main" id="{5295518F-E464-4DB2-AB1C-C5BFD6B7EC7C}"/>
              </a:ext>
            </a:extLst>
          </p:cNvPr>
          <p:cNvPicPr>
            <a:picLocks noChangeAspect="1"/>
          </p:cNvPicPr>
          <p:nvPr/>
        </p:nvPicPr>
        <p:blipFill rotWithShape="1">
          <a:blip r:embed="rId8"/>
          <a:srcRect l="12621" t="19231" r="16706" b="10242"/>
          <a:stretch/>
        </p:blipFill>
        <p:spPr>
          <a:xfrm>
            <a:off x="7732583" y="3201699"/>
            <a:ext cx="2618299" cy="15013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a:stretch/>
        </p:blipFill>
        <p:spPr>
          <a:xfrm>
            <a:off x="10090567" y="6212834"/>
            <a:ext cx="1582035" cy="440900"/>
          </a:xfrm>
          <a:prstGeom prst="rect">
            <a:avLst/>
          </a:prstGeom>
          <a:noFill/>
          <a:ln>
            <a:noFill/>
          </a:ln>
        </p:spPr>
      </p:pic>
      <p:sp>
        <p:nvSpPr>
          <p:cNvPr id="62" name="Google Shape;62;p14"/>
          <p:cNvSpPr txBox="1"/>
          <p:nvPr/>
        </p:nvSpPr>
        <p:spPr>
          <a:xfrm>
            <a:off x="829299" y="475767"/>
            <a:ext cx="7259623" cy="66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AR" sz="3467" i="1" dirty="0">
                <a:latin typeface="Anton"/>
                <a:ea typeface="Anton"/>
                <a:cs typeface="Anton"/>
                <a:sym typeface="Anton"/>
              </a:rPr>
              <a:t>Análisis de Plataformas de </a:t>
            </a:r>
            <a:r>
              <a:rPr lang="es-AR" sz="3467" i="1" dirty="0" err="1">
                <a:latin typeface="Anton"/>
                <a:ea typeface="Anton"/>
                <a:cs typeface="Anton"/>
                <a:sym typeface="Anton"/>
              </a:rPr>
              <a:t>Streaming</a:t>
            </a:r>
            <a:endParaRPr lang="es-AR" sz="3467" dirty="0">
              <a:solidFill>
                <a:srgbClr val="000000"/>
              </a:solidFill>
              <a:latin typeface="Arial"/>
              <a:ea typeface="Arial"/>
              <a:cs typeface="Arial"/>
              <a:sym typeface="Arial"/>
            </a:endParaRPr>
          </a:p>
        </p:txBody>
      </p:sp>
      <p:sp>
        <p:nvSpPr>
          <p:cNvPr id="63" name="Google Shape;63;p14"/>
          <p:cNvSpPr txBox="1"/>
          <p:nvPr/>
        </p:nvSpPr>
        <p:spPr>
          <a:xfrm>
            <a:off x="652100" y="1417600"/>
            <a:ext cx="5444800" cy="4738000"/>
          </a:xfrm>
          <a:prstGeom prst="rect">
            <a:avLst/>
          </a:prstGeom>
          <a:noFill/>
          <a:ln>
            <a:noFill/>
          </a:ln>
        </p:spPr>
        <p:txBody>
          <a:bodyPr spcFirstLastPara="1" wrap="square" lIns="121900" tIns="121900" rIns="121900" bIns="121900" anchor="ctr" anchorCtr="0">
            <a:noAutofit/>
          </a:bodyPr>
          <a:lstStyle/>
          <a:p>
            <a:pPr marL="609585" marR="50799" indent="-474121" algn="just">
              <a:lnSpc>
                <a:spcPct val="128571"/>
              </a:lnSpc>
              <a:buClr>
                <a:srgbClr val="1E1E1E"/>
              </a:buClr>
              <a:buSzPts val="2000"/>
              <a:buFont typeface="Helvetica Neue Light"/>
              <a:buChar char="●"/>
            </a:pPr>
            <a:r>
              <a:rPr lang="es-ES" sz="2400" u="sng" dirty="0">
                <a:solidFill>
                  <a:srgbClr val="1E1E1E"/>
                </a:solidFill>
                <a:highlight>
                  <a:srgbClr val="FFFFFF"/>
                </a:highlight>
                <a:ea typeface="Helvetica Neue Light"/>
                <a:cs typeface="Helvetica Neue Light"/>
                <a:sym typeface="Helvetica Neue Light"/>
              </a:rPr>
              <a:t>Objetivo del tablero:</a:t>
            </a:r>
          </a:p>
          <a:p>
            <a:pPr lvl="0">
              <a:lnSpc>
                <a:spcPct val="150000"/>
              </a:lnSpc>
              <a:spcAft>
                <a:spcPts val="800"/>
              </a:spcAft>
            </a:pPr>
            <a:r>
              <a:rPr lang="es-ES" sz="1600" dirty="0">
                <a:solidFill>
                  <a:srgbClr val="000000"/>
                </a:solidFill>
                <a:latin typeface="Arial" panose="020B0604020202020204" pitchFamily="34" charset="0"/>
                <a:ea typeface="Arial" panose="020B0604020202020204" pitchFamily="34" charset="0"/>
                <a:cs typeface="Noto Sans Symbols"/>
              </a:rPr>
              <a:t>	- </a:t>
            </a:r>
            <a:r>
              <a:rPr lang="es-ES" dirty="0">
                <a:solidFill>
                  <a:srgbClr val="000000"/>
                </a:solidFill>
                <a:ea typeface="Arial" panose="020B0604020202020204" pitchFamily="34" charset="0"/>
                <a:cs typeface="Noto Sans Symbols"/>
              </a:rPr>
              <a:t>A</a:t>
            </a:r>
            <a:r>
              <a:rPr lang="es-ES" dirty="0">
                <a:solidFill>
                  <a:srgbClr val="000000"/>
                </a:solidFill>
                <a:effectLst/>
                <a:ea typeface="Arial" panose="020B0604020202020204" pitchFamily="34" charset="0"/>
                <a:cs typeface="Noto Sans Symbols"/>
              </a:rPr>
              <a:t>nalizar el catálogo que ofrecen las plataformas de </a:t>
            </a:r>
            <a:r>
              <a:rPr lang="es-ES" dirty="0" err="1">
                <a:solidFill>
                  <a:srgbClr val="000000"/>
                </a:solidFill>
                <a:effectLst/>
                <a:ea typeface="Arial" panose="020B0604020202020204" pitchFamily="34" charset="0"/>
                <a:cs typeface="Noto Sans Symbols"/>
              </a:rPr>
              <a:t>streaming</a:t>
            </a:r>
            <a:r>
              <a:rPr lang="es-ES" dirty="0">
                <a:solidFill>
                  <a:srgbClr val="000000"/>
                </a:solidFill>
                <a:effectLst/>
                <a:ea typeface="Arial" panose="020B0604020202020204" pitchFamily="34" charset="0"/>
                <a:cs typeface="Noto Sans Symbols"/>
              </a:rPr>
              <a:t> Netflix, Amazon Prime, Disney+, Hulu. </a:t>
            </a:r>
          </a:p>
          <a:p>
            <a:pPr lvl="0">
              <a:lnSpc>
                <a:spcPct val="150000"/>
              </a:lnSpc>
              <a:spcAft>
                <a:spcPts val="800"/>
              </a:spcAft>
            </a:pPr>
            <a:r>
              <a:rPr lang="es-ES" dirty="0">
                <a:solidFill>
                  <a:srgbClr val="000000"/>
                </a:solidFill>
                <a:ea typeface="Arial" panose="020B0604020202020204" pitchFamily="34" charset="0"/>
                <a:cs typeface="Noto Sans Symbols"/>
              </a:rPr>
              <a:t>	- </a:t>
            </a:r>
            <a:r>
              <a:rPr lang="es-ES" dirty="0">
                <a:solidFill>
                  <a:srgbClr val="000000"/>
                </a:solidFill>
                <a:effectLst/>
                <a:ea typeface="Arial" panose="020B0604020202020204" pitchFamily="34" charset="0"/>
                <a:cs typeface="Noto Sans Symbols"/>
              </a:rPr>
              <a:t>Se abordará el análisis de manera individual y comparativa, para obtener conclusiones que permitan entender mejor la propuesta de valor de dichas organizaciones.</a:t>
            </a:r>
            <a:endParaRPr lang="es-ES" dirty="0">
              <a:effectLst/>
              <a:ea typeface="Noto Sans Symbols"/>
              <a:cs typeface="Noto Sans Symbols"/>
            </a:endParaRPr>
          </a:p>
          <a:p>
            <a:pPr marR="50799" algn="just" defTabSz="1219170">
              <a:lnSpc>
                <a:spcPct val="128571"/>
              </a:lnSpc>
              <a:buClr>
                <a:srgbClr val="000000"/>
              </a:buClr>
            </a:pPr>
            <a:endParaRPr sz="3200" kern="0" dirty="0">
              <a:solidFill>
                <a:srgbClr val="1E1E1E"/>
              </a:solidFill>
              <a:highlight>
                <a:srgbClr val="FFFFFF"/>
              </a:highlight>
              <a:latin typeface="Helvetica Neue Light"/>
              <a:ea typeface="Helvetica Neue Light"/>
              <a:cs typeface="Helvetica Neue Light"/>
              <a:sym typeface="Helvetica Neue Light"/>
            </a:endParaRPr>
          </a:p>
        </p:txBody>
      </p:sp>
      <p:sp>
        <p:nvSpPr>
          <p:cNvPr id="68" name="Google Shape;68;p14"/>
          <p:cNvSpPr txBox="1"/>
          <p:nvPr/>
        </p:nvSpPr>
        <p:spPr>
          <a:xfrm>
            <a:off x="6536600" y="4802600"/>
            <a:ext cx="5028800" cy="440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2600"/>
            </a:pPr>
            <a:r>
              <a:rPr lang="es" sz="1733" i="1" kern="0">
                <a:solidFill>
                  <a:srgbClr val="000000"/>
                </a:solidFill>
                <a:latin typeface="Anton"/>
                <a:ea typeface="Anton"/>
                <a:cs typeface="Anton"/>
                <a:sym typeface="Anton"/>
              </a:rPr>
              <a:t>Miniaturas de las solapas del dashboard. </a:t>
            </a:r>
            <a:endParaRPr sz="1733" kern="0">
              <a:solidFill>
                <a:srgbClr val="000000"/>
              </a:solidFill>
              <a:latin typeface="Arial"/>
              <a:ea typeface="Arial"/>
              <a:cs typeface="Arial"/>
              <a:sym typeface="Arial"/>
            </a:endParaRPr>
          </a:p>
        </p:txBody>
      </p:sp>
      <p:pic>
        <p:nvPicPr>
          <p:cNvPr id="9" name="Imagen 8">
            <a:extLst>
              <a:ext uri="{FF2B5EF4-FFF2-40B4-BE49-F238E27FC236}">
                <a16:creationId xmlns:a16="http://schemas.microsoft.com/office/drawing/2014/main" id="{18D73FCE-F9CE-41AB-95EC-0B0E2460AEE8}"/>
              </a:ext>
            </a:extLst>
          </p:cNvPr>
          <p:cNvPicPr>
            <a:picLocks noChangeAspect="1"/>
          </p:cNvPicPr>
          <p:nvPr/>
        </p:nvPicPr>
        <p:blipFill rotWithShape="1">
          <a:blip r:embed="rId4"/>
          <a:srcRect l="12909" t="18847" r="17236" b="10242"/>
          <a:stretch/>
        </p:blipFill>
        <p:spPr>
          <a:xfrm>
            <a:off x="7741850" y="1459612"/>
            <a:ext cx="2618299" cy="1580577"/>
          </a:xfrm>
          <a:prstGeom prst="rect">
            <a:avLst/>
          </a:prstGeom>
        </p:spPr>
      </p:pic>
      <p:pic>
        <p:nvPicPr>
          <p:cNvPr id="11" name="Imagen 10">
            <a:extLst>
              <a:ext uri="{FF2B5EF4-FFF2-40B4-BE49-F238E27FC236}">
                <a16:creationId xmlns:a16="http://schemas.microsoft.com/office/drawing/2014/main" id="{72E9EBC8-6517-4407-9E9F-AECF53FEEF79}"/>
              </a:ext>
            </a:extLst>
          </p:cNvPr>
          <p:cNvPicPr>
            <a:picLocks noChangeAspect="1"/>
          </p:cNvPicPr>
          <p:nvPr/>
        </p:nvPicPr>
        <p:blipFill rotWithShape="1">
          <a:blip r:embed="rId5"/>
          <a:srcRect l="13053" t="18592" r="16491" b="10241"/>
          <a:stretch/>
        </p:blipFill>
        <p:spPr>
          <a:xfrm>
            <a:off x="6536600" y="3316288"/>
            <a:ext cx="2618299" cy="14969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mujer mirando una tableta"/>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p:pic>
      <p:sp>
        <p:nvSpPr>
          <p:cNvPr id="4" name="Título 3"/>
          <p:cNvSpPr>
            <a:spLocks noGrp="1"/>
          </p:cNvSpPr>
          <p:nvPr>
            <p:ph type="title"/>
          </p:nvPr>
        </p:nvSpPr>
        <p:spPr/>
        <p:txBody>
          <a:bodyPr rtlCol="0"/>
          <a:lstStyle/>
          <a:p>
            <a:pPr rtl="0"/>
            <a:r>
              <a:rPr lang="es-ES" dirty="0"/>
              <a:t>Usuario</a:t>
            </a:r>
          </a:p>
        </p:txBody>
      </p:sp>
      <p:sp>
        <p:nvSpPr>
          <p:cNvPr id="5" name="Marcador de contenido 4"/>
          <p:cNvSpPr>
            <a:spLocks noGrp="1"/>
          </p:cNvSpPr>
          <p:nvPr>
            <p:ph idx="1"/>
          </p:nvPr>
        </p:nvSpPr>
        <p:spPr/>
        <p:txBody>
          <a:bodyPr rtlCol="0"/>
          <a:lstStyle/>
          <a:p>
            <a:pPr rtl="0"/>
            <a:r>
              <a:rPr lang="es-ES" dirty="0"/>
              <a:t>El proyecto está enfocado en brindar soluciones de </a:t>
            </a:r>
            <a:r>
              <a:rPr lang="es-ES" dirty="0" err="1"/>
              <a:t>analytics</a:t>
            </a:r>
            <a:r>
              <a:rPr lang="es-ES" dirty="0"/>
              <a:t> a una nueva plataforma de </a:t>
            </a:r>
            <a:r>
              <a:rPr lang="es-ES" dirty="0" err="1"/>
              <a:t>Streaming</a:t>
            </a:r>
            <a:r>
              <a:rPr lang="es-ES" dirty="0"/>
              <a:t> que desea competir en el entretenimiento. Se pautaron reuniones con los responsables de una consulta que se encarga de la investigación de mercado, la misma especifico las métricas y necesidades que el tablero debe satisfacer. Quien aprobó los prototipos fue el Project Manager responsable de esta investigación de mercado.</a:t>
            </a:r>
          </a:p>
        </p:txBody>
      </p:sp>
    </p:spTree>
    <p:extLst>
      <p:ext uri="{BB962C8B-B14F-4D97-AF65-F5344CB8AC3E}">
        <p14:creationId xmlns:p14="http://schemas.microsoft.com/office/powerpoint/2010/main" val="19522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desarrollo del tablero</a:t>
            </a:r>
          </a:p>
        </p:txBody>
      </p:sp>
      <p:pic>
        <p:nvPicPr>
          <p:cNvPr id="23" name="Marcador de posición de imagen 22" descr="vista de grupo que trabaja en mesas de conferencia"/>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a 20" descr="Gráfico de SmartArt"/>
          <p:cNvGraphicFramePr/>
          <p:nvPr>
            <p:extLst>
              <p:ext uri="{D42A27DB-BD31-4B8C-83A1-F6EECF244321}">
                <p14:modId xmlns:p14="http://schemas.microsoft.com/office/powerpoint/2010/main" val="1460965623"/>
              </p:ext>
            </p:extLst>
          </p:nvPr>
        </p:nvGraphicFramePr>
        <p:xfrm>
          <a:off x="424423" y="1394853"/>
          <a:ext cx="11560628" cy="4173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034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3B6077C8-55A3-450F-ABE4-A6075AE802C7}"/>
              </a:ext>
            </a:extLst>
          </p:cNvPr>
          <p:cNvPicPr>
            <a:picLocks noGrp="1" noChangeAspect="1"/>
          </p:cNvPicPr>
          <p:nvPr>
            <p:ph idx="1"/>
          </p:nvPr>
        </p:nvPicPr>
        <p:blipFill rotWithShape="1">
          <a:blip r:embed="rId3"/>
          <a:srcRect l="10128" t="19187" r="37792" b="11725"/>
          <a:stretch/>
        </p:blipFill>
        <p:spPr>
          <a:xfrm>
            <a:off x="4282946" y="853446"/>
            <a:ext cx="7445992" cy="5556147"/>
          </a:xfrm>
        </p:spPr>
      </p:pic>
      <p:sp>
        <p:nvSpPr>
          <p:cNvPr id="4" name="Título 3"/>
          <p:cNvSpPr>
            <a:spLocks noGrp="1"/>
          </p:cNvSpPr>
          <p:nvPr>
            <p:ph type="title"/>
          </p:nvPr>
        </p:nvSpPr>
        <p:spPr>
          <a:xfrm>
            <a:off x="1523656" y="2647727"/>
            <a:ext cx="3031852" cy="1722419"/>
          </a:xfrm>
        </p:spPr>
        <p:txBody>
          <a:bodyPr rtlCol="0"/>
          <a:lstStyle/>
          <a:p>
            <a:pPr rtl="0"/>
            <a:r>
              <a:rPr lang="es-ES" dirty="0"/>
              <a:t>DER</a:t>
            </a:r>
          </a:p>
        </p:txBody>
      </p:sp>
      <p:pic>
        <p:nvPicPr>
          <p:cNvPr id="3" name="Gráfico 2" descr="Notas adhesivas  con relleno sólido">
            <a:extLst>
              <a:ext uri="{FF2B5EF4-FFF2-40B4-BE49-F238E27FC236}">
                <a16:creationId xmlns:a16="http://schemas.microsoft.com/office/drawing/2014/main" id="{D4446921-96A0-4808-AF39-0088531E9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29" y="3128872"/>
            <a:ext cx="760127" cy="760127"/>
          </a:xfrm>
          <a:prstGeom prst="rect">
            <a:avLst/>
          </a:prstGeom>
        </p:spPr>
      </p:pic>
    </p:spTree>
    <p:extLst>
      <p:ext uri="{BB962C8B-B14F-4D97-AF65-F5344CB8AC3E}">
        <p14:creationId xmlns:p14="http://schemas.microsoft.com/office/powerpoint/2010/main" val="2127688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53657" y="2736829"/>
            <a:ext cx="3031852" cy="1722419"/>
          </a:xfrm>
        </p:spPr>
        <p:txBody>
          <a:bodyPr rtlCol="0"/>
          <a:lstStyle/>
          <a:p>
            <a:pPr rtl="0"/>
            <a:r>
              <a:rPr lang="es-ES" dirty="0"/>
              <a:t>Tablas</a:t>
            </a:r>
          </a:p>
        </p:txBody>
      </p:sp>
      <p:sp>
        <p:nvSpPr>
          <p:cNvPr id="5" name="Marcador de contenido 4"/>
          <p:cNvSpPr>
            <a:spLocks noGrp="1"/>
          </p:cNvSpPr>
          <p:nvPr>
            <p:ph idx="1"/>
          </p:nvPr>
        </p:nvSpPr>
        <p:spPr>
          <a:xfrm>
            <a:off x="6245032" y="787590"/>
            <a:ext cx="5286586" cy="5826033"/>
          </a:xfrm>
        </p:spPr>
        <p:txBody>
          <a:bodyPr rtlCol="0">
            <a:noAutofit/>
          </a:bodyPr>
          <a:lstStyle/>
          <a:p>
            <a:pPr rtl="0"/>
            <a:r>
              <a:rPr lang="es-ES" sz="1600" b="1" dirty="0">
                <a:solidFill>
                  <a:schemeClr val="accent1"/>
                </a:solidFill>
              </a:rPr>
              <a:t>	Película</a:t>
            </a:r>
          </a:p>
          <a:p>
            <a:pPr marL="744538" indent="-304800" rtl="0"/>
            <a:r>
              <a:rPr lang="es-ES" sz="1200" dirty="0"/>
              <a:t>Se trata de la entidad principal del trabajo, una película es de forma breve un producto o pieza artística audiovisual, a efecto de este trabajo.</a:t>
            </a:r>
          </a:p>
          <a:p>
            <a:pPr rtl="0"/>
            <a:r>
              <a:rPr lang="es-ES" sz="1600" b="1" dirty="0">
                <a:solidFill>
                  <a:schemeClr val="accent1"/>
                </a:solidFill>
              </a:rPr>
              <a:t>	Director</a:t>
            </a:r>
          </a:p>
          <a:p>
            <a:pPr marL="744538" indent="-304800" rtl="0"/>
            <a:r>
              <a:rPr lang="es-ES" sz="1200" dirty="0"/>
              <a:t>Se define como la o las personas que gestionan el rodaje de una película. Una película puede uno o varios directores.</a:t>
            </a:r>
          </a:p>
          <a:p>
            <a:pPr rtl="0"/>
            <a:r>
              <a:rPr lang="es-ES" sz="1600" b="1" dirty="0">
                <a:solidFill>
                  <a:schemeClr val="accent1"/>
                </a:solidFill>
              </a:rPr>
              <a:t>	País</a:t>
            </a:r>
          </a:p>
          <a:p>
            <a:pPr marL="744538" indent="-304800" rtl="0"/>
            <a:r>
              <a:rPr lang="es-ES" sz="1200" dirty="0"/>
              <a:t>Las películas pueden pertenecer a una producción realizada en su totalidad en un país, o haberse desarrollado en varios países, es por esto que una película puede tener uno o más países asignados.</a:t>
            </a:r>
          </a:p>
          <a:p>
            <a:pPr rtl="0"/>
            <a:r>
              <a:rPr lang="es-ES" sz="1600" b="1" dirty="0">
                <a:solidFill>
                  <a:schemeClr val="accent1"/>
                </a:solidFill>
              </a:rPr>
              <a:t>	Idioma</a:t>
            </a:r>
          </a:p>
          <a:p>
            <a:pPr marL="744538" indent="-304800" rtl="0"/>
            <a:r>
              <a:rPr lang="es-ES" sz="1200" dirty="0"/>
              <a:t>Si bien las películas se ruedan en un idioma original, la misma puede estar en varios idiomas en las plataformas de </a:t>
            </a:r>
            <a:r>
              <a:rPr lang="es-ES" sz="1200" dirty="0" err="1"/>
              <a:t>streaming</a:t>
            </a:r>
            <a:r>
              <a:rPr lang="es-ES" sz="1200" dirty="0"/>
              <a:t> gracias al doblaje</a:t>
            </a:r>
          </a:p>
          <a:p>
            <a:pPr rtl="0"/>
            <a:r>
              <a:rPr lang="es-ES" sz="1600" b="1" dirty="0">
                <a:solidFill>
                  <a:schemeClr val="accent1"/>
                </a:solidFill>
              </a:rPr>
              <a:t>	Género</a:t>
            </a:r>
          </a:p>
          <a:p>
            <a:pPr marL="744538" indent="-304800" rtl="0"/>
            <a:r>
              <a:rPr lang="es-ES" sz="1200" dirty="0"/>
              <a:t>Una película puede estar catalogada en un único género, por ejemplo ciencia ficción, o en varios, como un drama y una novela a la vez.</a:t>
            </a:r>
          </a:p>
          <a:p>
            <a:pPr rtl="0"/>
            <a:r>
              <a:rPr lang="es-ES" sz="1600" b="1" dirty="0">
                <a:solidFill>
                  <a:schemeClr val="accent1"/>
                </a:solidFill>
              </a:rPr>
              <a:t>Calificación</a:t>
            </a:r>
          </a:p>
          <a:p>
            <a:pPr marL="744538" indent="-304800" rtl="0"/>
            <a:r>
              <a:rPr lang="es-ES" sz="1200" dirty="0"/>
              <a:t>Detalla la calificación de un título en los sitios webs que brindan este tipo de dato.</a:t>
            </a:r>
          </a:p>
          <a:p>
            <a:pPr rtl="0"/>
            <a:r>
              <a:rPr lang="es-ES" sz="1600" b="1" dirty="0">
                <a:solidFill>
                  <a:schemeClr val="accent1"/>
                </a:solidFill>
              </a:rPr>
              <a:t>Plataforma</a:t>
            </a:r>
          </a:p>
          <a:p>
            <a:pPr marL="744538" indent="-304800" rtl="0"/>
            <a:r>
              <a:rPr lang="es-ES" sz="1200" dirty="0"/>
              <a:t>Brinda información sobre en que plataformas se encuentra cada película y el detalle de los calendarios.</a:t>
            </a:r>
          </a:p>
          <a:p>
            <a:pPr marL="744538" indent="-304800" rtl="0"/>
            <a:endParaRPr lang="es-ES" sz="1200" dirty="0"/>
          </a:p>
        </p:txBody>
      </p:sp>
      <p:pic>
        <p:nvPicPr>
          <p:cNvPr id="3" name="Gráfico 2" descr="Cinta de cine contorno">
            <a:extLst>
              <a:ext uri="{FF2B5EF4-FFF2-40B4-BE49-F238E27FC236}">
                <a16:creationId xmlns:a16="http://schemas.microsoft.com/office/drawing/2014/main" id="{2FC78AB1-845C-422A-94FC-72037177C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5587" y="369325"/>
            <a:ext cx="675545" cy="675545"/>
          </a:xfrm>
          <a:prstGeom prst="rect">
            <a:avLst/>
          </a:prstGeom>
        </p:spPr>
      </p:pic>
      <p:pic>
        <p:nvPicPr>
          <p:cNvPr id="42" name="Gráfico 41" descr="Silla del director contorno">
            <a:extLst>
              <a:ext uri="{FF2B5EF4-FFF2-40B4-BE49-F238E27FC236}">
                <a16:creationId xmlns:a16="http://schemas.microsoft.com/office/drawing/2014/main" id="{C140835A-56C6-4B49-B774-5947D40341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5587" y="1432977"/>
            <a:ext cx="574953" cy="574953"/>
          </a:xfrm>
          <a:prstGeom prst="rect">
            <a:avLst/>
          </a:prstGeom>
        </p:spPr>
      </p:pic>
      <p:pic>
        <p:nvPicPr>
          <p:cNvPr id="44" name="Gráfico 43" descr="Drama contorno">
            <a:extLst>
              <a:ext uri="{FF2B5EF4-FFF2-40B4-BE49-F238E27FC236}">
                <a16:creationId xmlns:a16="http://schemas.microsoft.com/office/drawing/2014/main" id="{A5762C6A-6907-4CBD-B24E-0E4245777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5587" y="4308975"/>
            <a:ext cx="675546" cy="675546"/>
          </a:xfrm>
          <a:prstGeom prst="rect">
            <a:avLst/>
          </a:prstGeom>
        </p:spPr>
      </p:pic>
      <p:pic>
        <p:nvPicPr>
          <p:cNvPr id="46" name="Gráfico 45" descr="Globo terrestre contorno">
            <a:extLst>
              <a:ext uri="{FF2B5EF4-FFF2-40B4-BE49-F238E27FC236}">
                <a16:creationId xmlns:a16="http://schemas.microsoft.com/office/drawing/2014/main" id="{01D26308-E1B4-47E3-A21D-4419D72434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4094" y="2251627"/>
            <a:ext cx="675546" cy="675546"/>
          </a:xfrm>
          <a:prstGeom prst="rect">
            <a:avLst/>
          </a:prstGeom>
        </p:spPr>
      </p:pic>
      <p:pic>
        <p:nvPicPr>
          <p:cNvPr id="48" name="Gráfico 47" descr="Voz contorno">
            <a:extLst>
              <a:ext uri="{FF2B5EF4-FFF2-40B4-BE49-F238E27FC236}">
                <a16:creationId xmlns:a16="http://schemas.microsoft.com/office/drawing/2014/main" id="{3D20DDCC-1950-4461-A501-7C89074A0C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26416" y="3315349"/>
            <a:ext cx="565381" cy="565381"/>
          </a:xfrm>
          <a:prstGeom prst="rect">
            <a:avLst/>
          </a:prstGeom>
        </p:spPr>
      </p:pic>
      <p:pic>
        <p:nvPicPr>
          <p:cNvPr id="50" name="Gráfico 49" descr="Portapapeles contorno">
            <a:extLst>
              <a:ext uri="{FF2B5EF4-FFF2-40B4-BE49-F238E27FC236}">
                <a16:creationId xmlns:a16="http://schemas.microsoft.com/office/drawing/2014/main" id="{938BC9BC-563D-4304-A7AE-8AC76A5867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0668" y="5130075"/>
            <a:ext cx="565381" cy="565381"/>
          </a:xfrm>
          <a:prstGeom prst="rect">
            <a:avLst/>
          </a:prstGeom>
        </p:spPr>
      </p:pic>
      <p:pic>
        <p:nvPicPr>
          <p:cNvPr id="52" name="Gráfico 51" descr="Hogar contorno">
            <a:extLst>
              <a:ext uri="{FF2B5EF4-FFF2-40B4-BE49-F238E27FC236}">
                <a16:creationId xmlns:a16="http://schemas.microsoft.com/office/drawing/2014/main" id="{DD847CDE-B21A-440B-9D26-C3AB1873C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55585" y="5938078"/>
            <a:ext cx="675545" cy="675545"/>
          </a:xfrm>
          <a:prstGeom prst="rect">
            <a:avLst/>
          </a:prstGeom>
        </p:spPr>
      </p:pic>
      <p:pic>
        <p:nvPicPr>
          <p:cNvPr id="54" name="Gráfico 53" descr="Pared de ladrillo de edificio contorno">
            <a:extLst>
              <a:ext uri="{FF2B5EF4-FFF2-40B4-BE49-F238E27FC236}">
                <a16:creationId xmlns:a16="http://schemas.microsoft.com/office/drawing/2014/main" id="{0068232E-D5B9-497E-9642-B4C859B01E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3446" y="3060519"/>
            <a:ext cx="820211" cy="820211"/>
          </a:xfrm>
          <a:prstGeom prst="rect">
            <a:avLst/>
          </a:prstGeom>
        </p:spPr>
      </p:pic>
    </p:spTree>
    <p:extLst>
      <p:ext uri="{BB962C8B-B14F-4D97-AF65-F5344CB8AC3E}">
        <p14:creationId xmlns:p14="http://schemas.microsoft.com/office/powerpoint/2010/main" val="362663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dirty="0"/>
              <a:t>Recorrido por el tablero</a:t>
            </a:r>
          </a:p>
        </p:txBody>
      </p:sp>
      <p:sp>
        <p:nvSpPr>
          <p:cNvPr id="5" name="Marcador de contenido 4"/>
          <p:cNvSpPr>
            <a:spLocks noGrp="1"/>
          </p:cNvSpPr>
          <p:nvPr>
            <p:ph sz="half" idx="2"/>
          </p:nvPr>
        </p:nvSpPr>
        <p:spPr>
          <a:xfrm>
            <a:off x="581191" y="2628644"/>
            <a:ext cx="5194766" cy="2934999"/>
          </a:xfrm>
        </p:spPr>
        <p:txBody>
          <a:bodyPr rtlCol="0"/>
          <a:lstStyle/>
          <a:p>
            <a:pPr rtl="0"/>
            <a:r>
              <a:rPr lang="es-AR" sz="1800" dirty="0">
                <a:solidFill>
                  <a:srgbClr val="000000"/>
                </a:solidFill>
                <a:effectLst/>
                <a:latin typeface="Arial" panose="020B0604020202020204" pitchFamily="34" charset="0"/>
                <a:ea typeface="Arial" panose="020B0604020202020204" pitchFamily="34" charset="0"/>
              </a:rPr>
              <a:t>Imagen del trabajo, con el título y subtitulo del mismo, brindando el puntapié para iniciar la experiencia del tablero.</a:t>
            </a:r>
            <a:endParaRPr lang="es-ES" dirty="0">
              <a:solidFill>
                <a:schemeClr val="tx2"/>
              </a:solidFill>
            </a:endParaRPr>
          </a:p>
        </p:txBody>
      </p:sp>
      <p:sp>
        <p:nvSpPr>
          <p:cNvPr id="22" name="Marcador de texto 21">
            <a:extLst>
              <a:ext uri="{FF2B5EF4-FFF2-40B4-BE49-F238E27FC236}">
                <a16:creationId xmlns:a16="http://schemas.microsoft.com/office/drawing/2014/main" id="{E619EA94-4FDA-4BD0-8BD3-B316B07BFE87}"/>
              </a:ext>
            </a:extLst>
          </p:cNvPr>
          <p:cNvSpPr>
            <a:spLocks noGrp="1"/>
          </p:cNvSpPr>
          <p:nvPr>
            <p:ph type="body" idx="1"/>
          </p:nvPr>
        </p:nvSpPr>
        <p:spPr>
          <a:xfrm>
            <a:off x="581191" y="1790801"/>
            <a:ext cx="5194769" cy="557784"/>
          </a:xfrm>
        </p:spPr>
        <p:txBody>
          <a:bodyPr/>
          <a:lstStyle/>
          <a:p>
            <a:r>
              <a:rPr lang="es-ES" dirty="0"/>
              <a:t>Portada</a:t>
            </a:r>
            <a:endParaRPr lang="es-AR" dirty="0"/>
          </a:p>
        </p:txBody>
      </p:sp>
      <p:pic>
        <p:nvPicPr>
          <p:cNvPr id="28" name="Marcador de contenido 27">
            <a:extLst>
              <a:ext uri="{FF2B5EF4-FFF2-40B4-BE49-F238E27FC236}">
                <a16:creationId xmlns:a16="http://schemas.microsoft.com/office/drawing/2014/main" id="{A7C9DB8A-1D94-400A-B92F-F24453ACD00B}"/>
              </a:ext>
            </a:extLst>
          </p:cNvPr>
          <p:cNvPicPr>
            <a:picLocks noGrp="1" noChangeAspect="1"/>
          </p:cNvPicPr>
          <p:nvPr>
            <p:ph sz="quarter" idx="4"/>
          </p:nvPr>
        </p:nvPicPr>
        <p:blipFill rotWithShape="1">
          <a:blip r:embed="rId3"/>
          <a:srcRect l="8393" t="18800" r="21665" b="11701"/>
          <a:stretch/>
        </p:blipFill>
        <p:spPr>
          <a:xfrm>
            <a:off x="6096000" y="2348585"/>
            <a:ext cx="5493050" cy="3070318"/>
          </a:xfrm>
        </p:spPr>
      </p:pic>
    </p:spTree>
    <p:extLst>
      <p:ext uri="{BB962C8B-B14F-4D97-AF65-F5344CB8AC3E}">
        <p14:creationId xmlns:p14="http://schemas.microsoft.com/office/powerpoint/2010/main" val="2174859817"/>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2167613_TF89238778.potx" id="{BE0E9805-FAE5-4FCF-ADE0-2C808E37F408}" vid="{8A7EAB0E-0CD9-4F5E-989E-24E39EBAFD53}"/>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Presentación de resumen del producto</Template>
  <TotalTime>133</TotalTime>
  <Words>1119</Words>
  <Application>Microsoft Office PowerPoint</Application>
  <PresentationFormat>Panorámica</PresentationFormat>
  <Paragraphs>91</Paragraphs>
  <Slides>13</Slides>
  <Notes>13</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13</vt:i4>
      </vt:variant>
    </vt:vector>
  </HeadingPairs>
  <TitlesOfParts>
    <vt:vector size="26" baseType="lpstr">
      <vt:lpstr>Anton</vt:lpstr>
      <vt:lpstr>Arial</vt:lpstr>
      <vt:lpstr>Calibri</vt:lpstr>
      <vt:lpstr>Courier New</vt:lpstr>
      <vt:lpstr>Gill Sans MT</vt:lpstr>
      <vt:lpstr>Helvetica Neue</vt:lpstr>
      <vt:lpstr>Helvetica Neue Light</vt:lpstr>
      <vt:lpstr>Lato</vt:lpstr>
      <vt:lpstr>Noto Sans Symbols</vt:lpstr>
      <vt:lpstr>Open Sans</vt:lpstr>
      <vt:lpstr>Wingdings 2</vt:lpstr>
      <vt:lpstr>DividendVTI</vt:lpstr>
      <vt:lpstr>Simple Light</vt:lpstr>
      <vt:lpstr>Análisis de Plataformas de Streaming</vt:lpstr>
      <vt:lpstr>Presentación de PowerPoint</vt:lpstr>
      <vt:lpstr>Presentación de PowerPoint</vt:lpstr>
      <vt:lpstr>Presentación de PowerPoint</vt:lpstr>
      <vt:lpstr>Usuario</vt:lpstr>
      <vt:lpstr>desarrollo del tablero</vt:lpstr>
      <vt:lpstr>DER</vt:lpstr>
      <vt:lpstr>Tablas</vt:lpstr>
      <vt:lpstr>Recorrido por el tablero</vt:lpstr>
      <vt:lpstr>Recorrido por el tablero</vt:lpstr>
      <vt:lpstr>Recorrido por el tablero</vt:lpstr>
      <vt:lpstr>Recorrido por el tablero</vt:lpstr>
      <vt:lpstr>Recorrido por el tablero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Billordo</dc:creator>
  <cp:lastModifiedBy>Santiago Billordo</cp:lastModifiedBy>
  <cp:revision>4</cp:revision>
  <dcterms:created xsi:type="dcterms:W3CDTF">2021-10-03T19:20:48Z</dcterms:created>
  <dcterms:modified xsi:type="dcterms:W3CDTF">2021-10-05T19:13:29Z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